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61" r:id="rId3"/>
    <p:sldId id="257" r:id="rId4"/>
    <p:sldId id="258" r:id="rId5"/>
    <p:sldId id="259" r:id="rId6"/>
  </p:sldIdLst>
  <p:sldSz cx="37463413" cy="2106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AED"/>
    <a:srgbClr val="4A37A0"/>
    <a:srgbClr val="34208B"/>
    <a:srgbClr val="6852CB"/>
    <a:srgbClr val="2E3C6A"/>
    <a:srgbClr val="4E6E6E"/>
    <a:srgbClr val="5A7D7D"/>
    <a:srgbClr val="7FAEAD"/>
    <a:srgbClr val="92C4C3"/>
    <a:srgbClr val="A4D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0"/>
    <p:restoredTop sz="95859"/>
  </p:normalViewPr>
  <p:slideViewPr>
    <p:cSldViewPr snapToGrid="0">
      <p:cViewPr varScale="1">
        <p:scale>
          <a:sx n="86" d="100"/>
          <a:sy n="86" d="100"/>
        </p:scale>
        <p:origin x="4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Fun Poster">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7FF931F-21A2-86EE-6ADD-3362CABAF145}"/>
              </a:ext>
            </a:extLst>
          </p:cNvPr>
          <p:cNvSpPr/>
          <p:nvPr userDrawn="1"/>
        </p:nvSpPr>
        <p:spPr>
          <a:xfrm>
            <a:off x="25299157" y="586453"/>
            <a:ext cx="11375757" cy="8302714"/>
          </a:xfrm>
          <a:prstGeom prst="roundRect">
            <a:avLst>
              <a:gd name="adj" fmla="val 8779"/>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 name="Rounded Rectangle 1">
            <a:extLst>
              <a:ext uri="{FF2B5EF4-FFF2-40B4-BE49-F238E27FC236}">
                <a16:creationId xmlns:a16="http://schemas.microsoft.com/office/drawing/2014/main" id="{4B7491DB-FC05-0038-B6AA-E2E24D391901}"/>
              </a:ext>
            </a:extLst>
          </p:cNvPr>
          <p:cNvSpPr/>
          <p:nvPr userDrawn="1"/>
        </p:nvSpPr>
        <p:spPr>
          <a:xfrm>
            <a:off x="844723" y="9318900"/>
            <a:ext cx="35830191" cy="10930850"/>
          </a:xfrm>
          <a:prstGeom prst="roundRect">
            <a:avLst>
              <a:gd name="adj" fmla="val 8779"/>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9" name="Picture Placeholder 8">
            <a:extLst>
              <a:ext uri="{FF2B5EF4-FFF2-40B4-BE49-F238E27FC236}">
                <a16:creationId xmlns:a16="http://schemas.microsoft.com/office/drawing/2014/main" id="{9072ACFA-CE71-2433-4502-17A896955382}"/>
              </a:ext>
            </a:extLst>
          </p:cNvPr>
          <p:cNvSpPr>
            <a:spLocks noGrp="1"/>
          </p:cNvSpPr>
          <p:nvPr>
            <p:ph type="pic" sz="quarter" idx="10" hasCustomPrompt="1"/>
          </p:nvPr>
        </p:nvSpPr>
        <p:spPr>
          <a:xfrm>
            <a:off x="25955625" y="2268538"/>
            <a:ext cx="3165156" cy="2925241"/>
          </a:xfrm>
        </p:spPr>
        <p:txBody>
          <a:bodyPr>
            <a:normAutofit/>
          </a:bodyPr>
          <a:lstStyle>
            <a:lvl1pPr marL="0" indent="0">
              <a:buNone/>
              <a:defRPr sz="4400"/>
            </a:lvl1pPr>
          </a:lstStyle>
          <a:p>
            <a:r>
              <a:rPr lang="en-US" dirty="0"/>
              <a:t>Photo</a:t>
            </a:r>
          </a:p>
        </p:txBody>
      </p:sp>
      <p:sp>
        <p:nvSpPr>
          <p:cNvPr id="10" name="Picture Placeholder 8">
            <a:extLst>
              <a:ext uri="{FF2B5EF4-FFF2-40B4-BE49-F238E27FC236}">
                <a16:creationId xmlns:a16="http://schemas.microsoft.com/office/drawing/2014/main" id="{6D3B38A2-CCD2-90DA-D265-450C1B3719A6}"/>
              </a:ext>
            </a:extLst>
          </p:cNvPr>
          <p:cNvSpPr>
            <a:spLocks noGrp="1"/>
          </p:cNvSpPr>
          <p:nvPr>
            <p:ph type="pic" sz="quarter" idx="11" hasCustomPrompt="1"/>
          </p:nvPr>
        </p:nvSpPr>
        <p:spPr>
          <a:xfrm>
            <a:off x="32478785" y="4947594"/>
            <a:ext cx="3604846" cy="3457853"/>
          </a:xfrm>
        </p:spPr>
        <p:txBody>
          <a:bodyPr>
            <a:normAutofit/>
          </a:bodyPr>
          <a:lstStyle>
            <a:lvl1pPr marL="0" indent="0">
              <a:buNone/>
              <a:defRPr sz="4400"/>
            </a:lvl1pPr>
          </a:lstStyle>
          <a:p>
            <a:r>
              <a:rPr lang="en-US" dirty="0"/>
              <a:t>Picture</a:t>
            </a:r>
          </a:p>
        </p:txBody>
      </p:sp>
      <p:sp>
        <p:nvSpPr>
          <p:cNvPr id="20" name="Text Placeholder 3">
            <a:extLst>
              <a:ext uri="{FF2B5EF4-FFF2-40B4-BE49-F238E27FC236}">
                <a16:creationId xmlns:a16="http://schemas.microsoft.com/office/drawing/2014/main" id="{173EAF94-8E7E-968C-B804-974470A278DB}"/>
              </a:ext>
            </a:extLst>
          </p:cNvPr>
          <p:cNvSpPr>
            <a:spLocks noGrp="1"/>
          </p:cNvSpPr>
          <p:nvPr>
            <p:ph type="body" sz="half" idx="2" hasCustomPrompt="1"/>
          </p:nvPr>
        </p:nvSpPr>
        <p:spPr>
          <a:xfrm>
            <a:off x="25955626" y="5947475"/>
            <a:ext cx="6259389" cy="2457971"/>
          </a:xfrm>
        </p:spPr>
        <p:txBody>
          <a:bodyPr>
            <a:normAutofit/>
          </a:bodyPr>
          <a:lstStyle>
            <a:lvl1pPr marL="0" indent="0">
              <a:lnSpc>
                <a:spcPct val="100000"/>
              </a:lnSpc>
              <a:spcBef>
                <a:spcPts val="0"/>
              </a:spcBef>
              <a:buNone/>
              <a:defRPr sz="28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Introduce co-authors, family, or a fun activity</a:t>
            </a:r>
          </a:p>
        </p:txBody>
      </p:sp>
      <p:sp>
        <p:nvSpPr>
          <p:cNvPr id="21" name="Text Placeholder 3">
            <a:extLst>
              <a:ext uri="{FF2B5EF4-FFF2-40B4-BE49-F238E27FC236}">
                <a16:creationId xmlns:a16="http://schemas.microsoft.com/office/drawing/2014/main" id="{7E64F7A4-A0BF-E0DF-3E10-2ED5A2CEDF03}"/>
              </a:ext>
            </a:extLst>
          </p:cNvPr>
          <p:cNvSpPr>
            <a:spLocks noGrp="1"/>
          </p:cNvSpPr>
          <p:nvPr>
            <p:ph type="body" sz="half" idx="12" hasCustomPrompt="1"/>
          </p:nvPr>
        </p:nvSpPr>
        <p:spPr>
          <a:xfrm>
            <a:off x="29506985" y="2798688"/>
            <a:ext cx="6576646" cy="2001912"/>
          </a:xfrm>
        </p:spPr>
        <p:txBody>
          <a:bodyPr/>
          <a:lstStyle>
            <a:lvl1pPr marL="0" indent="0">
              <a:lnSpc>
                <a:spcPct val="100000"/>
              </a:lnSpc>
              <a:spcBef>
                <a:spcPts val="0"/>
              </a:spcBef>
              <a:buNone/>
              <a:defRPr sz="28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Help Cathy and Omar’s friends and family get to know you with a brief self-intro</a:t>
            </a:r>
          </a:p>
        </p:txBody>
      </p:sp>
      <p:sp>
        <p:nvSpPr>
          <p:cNvPr id="22" name="Text Placeholder 3">
            <a:extLst>
              <a:ext uri="{FF2B5EF4-FFF2-40B4-BE49-F238E27FC236}">
                <a16:creationId xmlns:a16="http://schemas.microsoft.com/office/drawing/2014/main" id="{FCAC13CA-0E16-7391-9A44-ED96F190B60D}"/>
              </a:ext>
            </a:extLst>
          </p:cNvPr>
          <p:cNvSpPr>
            <a:spLocks noGrp="1"/>
          </p:cNvSpPr>
          <p:nvPr>
            <p:ph type="body" sz="half" idx="13" hasCustomPrompt="1"/>
          </p:nvPr>
        </p:nvSpPr>
        <p:spPr>
          <a:xfrm>
            <a:off x="25955626" y="5352041"/>
            <a:ext cx="6259389" cy="595435"/>
          </a:xfrm>
        </p:spPr>
        <p:txBody>
          <a:bodyPr>
            <a:normAutofit/>
          </a:bodyPr>
          <a:lstStyle>
            <a:lvl1pPr marL="0" indent="0">
              <a:lnSpc>
                <a:spcPct val="100000"/>
              </a:lnSpc>
              <a:spcBef>
                <a:spcPts val="0"/>
              </a:spcBef>
              <a:buNone/>
              <a:defRPr sz="2800" b="1"/>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Partner/child(ren)/pet(s)/hobby</a:t>
            </a:r>
          </a:p>
        </p:txBody>
      </p:sp>
      <p:sp>
        <p:nvSpPr>
          <p:cNvPr id="23" name="Text Placeholder 3">
            <a:extLst>
              <a:ext uri="{FF2B5EF4-FFF2-40B4-BE49-F238E27FC236}">
                <a16:creationId xmlns:a16="http://schemas.microsoft.com/office/drawing/2014/main" id="{D612F544-3905-030F-C7CE-9AE772F091E7}"/>
              </a:ext>
            </a:extLst>
          </p:cNvPr>
          <p:cNvSpPr>
            <a:spLocks noGrp="1"/>
          </p:cNvSpPr>
          <p:nvPr>
            <p:ph type="body" sz="half" idx="14" hasCustomPrompt="1"/>
          </p:nvPr>
        </p:nvSpPr>
        <p:spPr>
          <a:xfrm>
            <a:off x="29506985" y="2275246"/>
            <a:ext cx="6576646" cy="493410"/>
          </a:xfrm>
        </p:spPr>
        <p:txBody>
          <a:bodyPr/>
          <a:lstStyle>
            <a:lvl1pPr marL="0" indent="0">
              <a:lnSpc>
                <a:spcPct val="100000"/>
              </a:lnSpc>
              <a:spcBef>
                <a:spcPts val="0"/>
              </a:spcBef>
              <a:buNone/>
              <a:defRPr sz="2800" b="1"/>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One thing people say about you</a:t>
            </a:r>
          </a:p>
        </p:txBody>
      </p:sp>
      <p:sp>
        <p:nvSpPr>
          <p:cNvPr id="24" name="Text Placeholder 3">
            <a:extLst>
              <a:ext uri="{FF2B5EF4-FFF2-40B4-BE49-F238E27FC236}">
                <a16:creationId xmlns:a16="http://schemas.microsoft.com/office/drawing/2014/main" id="{66B5F4DE-BFDD-7C37-D6DD-1F87828D100F}"/>
              </a:ext>
            </a:extLst>
          </p:cNvPr>
          <p:cNvSpPr>
            <a:spLocks noGrp="1"/>
          </p:cNvSpPr>
          <p:nvPr>
            <p:ph type="body" sz="half" idx="15" hasCustomPrompt="1"/>
          </p:nvPr>
        </p:nvSpPr>
        <p:spPr>
          <a:xfrm>
            <a:off x="2198066" y="422259"/>
            <a:ext cx="22402812" cy="2288701"/>
          </a:xfrm>
        </p:spPr>
        <p:txBody>
          <a:bodyPr>
            <a:noAutofit/>
          </a:bodyPr>
          <a:lstStyle>
            <a:lvl1pPr marL="0" indent="0">
              <a:lnSpc>
                <a:spcPct val="100000"/>
              </a:lnSpc>
              <a:spcBef>
                <a:spcPts val="0"/>
              </a:spcBef>
              <a:buNone/>
              <a:defRPr sz="7200" b="1"/>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Something You Would Like to Share with Cathy/Omar’s Friends and Family</a:t>
            </a:r>
          </a:p>
        </p:txBody>
      </p:sp>
      <p:sp>
        <p:nvSpPr>
          <p:cNvPr id="26" name="Text Placeholder 3">
            <a:extLst>
              <a:ext uri="{FF2B5EF4-FFF2-40B4-BE49-F238E27FC236}">
                <a16:creationId xmlns:a16="http://schemas.microsoft.com/office/drawing/2014/main" id="{31C01E1C-D88D-B068-3227-2AE5C40147E0}"/>
              </a:ext>
            </a:extLst>
          </p:cNvPr>
          <p:cNvSpPr>
            <a:spLocks noGrp="1"/>
          </p:cNvSpPr>
          <p:nvPr>
            <p:ph type="body" sz="half" idx="16" hasCustomPrompt="1"/>
          </p:nvPr>
        </p:nvSpPr>
        <p:spPr>
          <a:xfrm>
            <a:off x="2198066" y="2743885"/>
            <a:ext cx="22402812" cy="649946"/>
          </a:xfrm>
        </p:spPr>
        <p:txBody>
          <a:bodyPr>
            <a:noAutofit/>
          </a:bodyPr>
          <a:lstStyle>
            <a:lvl1pPr marL="0" indent="0">
              <a:lnSpc>
                <a:spcPct val="100000"/>
              </a:lnSpc>
              <a:spcBef>
                <a:spcPts val="0"/>
              </a:spcBef>
              <a:buNone/>
              <a:defRPr sz="3600" b="0" i="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[Your name]</a:t>
            </a:r>
          </a:p>
        </p:txBody>
      </p:sp>
      <p:sp>
        <p:nvSpPr>
          <p:cNvPr id="27" name="Text Placeholder 3">
            <a:extLst>
              <a:ext uri="{FF2B5EF4-FFF2-40B4-BE49-F238E27FC236}">
                <a16:creationId xmlns:a16="http://schemas.microsoft.com/office/drawing/2014/main" id="{07BE6679-F92E-2884-4141-7AC3FD8AC64E}"/>
              </a:ext>
            </a:extLst>
          </p:cNvPr>
          <p:cNvSpPr>
            <a:spLocks noGrp="1"/>
          </p:cNvSpPr>
          <p:nvPr>
            <p:ph type="body" sz="half" idx="17" hasCustomPrompt="1"/>
          </p:nvPr>
        </p:nvSpPr>
        <p:spPr>
          <a:xfrm>
            <a:off x="2198065" y="3403505"/>
            <a:ext cx="22402812" cy="649946"/>
          </a:xfrm>
        </p:spPr>
        <p:txBody>
          <a:bodyPr>
            <a:noAutofit/>
          </a:bodyPr>
          <a:lstStyle>
            <a:lvl1pPr marL="0" indent="0">
              <a:lnSpc>
                <a:spcPct val="100000"/>
              </a:lnSpc>
              <a:spcBef>
                <a:spcPts val="0"/>
              </a:spcBef>
              <a:buNone/>
              <a:defRPr sz="3600" b="0" i="1"/>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[Your affiliation – could be your town/state, or your relationship to Cathy/Omar]</a:t>
            </a:r>
          </a:p>
        </p:txBody>
      </p:sp>
      <p:cxnSp>
        <p:nvCxnSpPr>
          <p:cNvPr id="35" name="Straight Connector 34">
            <a:extLst>
              <a:ext uri="{FF2B5EF4-FFF2-40B4-BE49-F238E27FC236}">
                <a16:creationId xmlns:a16="http://schemas.microsoft.com/office/drawing/2014/main" id="{803DF9F0-C7EB-9597-B13D-D73ED59B4B4D}"/>
              </a:ext>
            </a:extLst>
          </p:cNvPr>
          <p:cNvCxnSpPr>
            <a:cxnSpLocks/>
          </p:cNvCxnSpPr>
          <p:nvPr userDrawn="1"/>
        </p:nvCxnSpPr>
        <p:spPr>
          <a:xfrm>
            <a:off x="8245375" y="4530372"/>
            <a:ext cx="0" cy="2560320"/>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6" name="Pentagon 35">
            <a:extLst>
              <a:ext uri="{FF2B5EF4-FFF2-40B4-BE49-F238E27FC236}">
                <a16:creationId xmlns:a16="http://schemas.microsoft.com/office/drawing/2014/main" id="{922DBB5D-49D3-04A7-AD27-604C552A9B6A}"/>
              </a:ext>
            </a:extLst>
          </p:cNvPr>
          <p:cNvSpPr/>
          <p:nvPr userDrawn="1"/>
        </p:nvSpPr>
        <p:spPr>
          <a:xfrm>
            <a:off x="8245375" y="4481447"/>
            <a:ext cx="1205231" cy="485980"/>
          </a:xfrm>
          <a:prstGeom prst="homePlat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1990</a:t>
            </a:r>
          </a:p>
        </p:txBody>
      </p:sp>
      <p:cxnSp>
        <p:nvCxnSpPr>
          <p:cNvPr id="37" name="Straight Connector 36">
            <a:extLst>
              <a:ext uri="{FF2B5EF4-FFF2-40B4-BE49-F238E27FC236}">
                <a16:creationId xmlns:a16="http://schemas.microsoft.com/office/drawing/2014/main" id="{43CBD928-2C7D-B4E4-5A96-D4F6941A5869}"/>
              </a:ext>
            </a:extLst>
          </p:cNvPr>
          <p:cNvCxnSpPr>
            <a:cxnSpLocks/>
          </p:cNvCxnSpPr>
          <p:nvPr userDrawn="1"/>
        </p:nvCxnSpPr>
        <p:spPr>
          <a:xfrm>
            <a:off x="12257575" y="4524481"/>
            <a:ext cx="0" cy="2560320"/>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38" name="Pentagon 37">
            <a:extLst>
              <a:ext uri="{FF2B5EF4-FFF2-40B4-BE49-F238E27FC236}">
                <a16:creationId xmlns:a16="http://schemas.microsoft.com/office/drawing/2014/main" id="{183952F5-4FAD-0378-D2ED-738DF874AD40}"/>
              </a:ext>
            </a:extLst>
          </p:cNvPr>
          <p:cNvSpPr/>
          <p:nvPr userDrawn="1"/>
        </p:nvSpPr>
        <p:spPr>
          <a:xfrm>
            <a:off x="12257575" y="4475556"/>
            <a:ext cx="1205231" cy="485980"/>
          </a:xfrm>
          <a:prstGeom prst="homePlat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2000</a:t>
            </a:r>
          </a:p>
        </p:txBody>
      </p:sp>
      <p:cxnSp>
        <p:nvCxnSpPr>
          <p:cNvPr id="39" name="Straight Connector 38">
            <a:extLst>
              <a:ext uri="{FF2B5EF4-FFF2-40B4-BE49-F238E27FC236}">
                <a16:creationId xmlns:a16="http://schemas.microsoft.com/office/drawing/2014/main" id="{F0CC0325-305F-0AA0-E2DA-BD7053EB4CEC}"/>
              </a:ext>
            </a:extLst>
          </p:cNvPr>
          <p:cNvCxnSpPr>
            <a:cxnSpLocks/>
          </p:cNvCxnSpPr>
          <p:nvPr userDrawn="1"/>
        </p:nvCxnSpPr>
        <p:spPr>
          <a:xfrm>
            <a:off x="15829694" y="4506988"/>
            <a:ext cx="0" cy="2560320"/>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40" name="Pentagon 39">
            <a:extLst>
              <a:ext uri="{FF2B5EF4-FFF2-40B4-BE49-F238E27FC236}">
                <a16:creationId xmlns:a16="http://schemas.microsoft.com/office/drawing/2014/main" id="{D9814E8D-910A-ED31-51AA-C782C005AD2D}"/>
              </a:ext>
            </a:extLst>
          </p:cNvPr>
          <p:cNvSpPr/>
          <p:nvPr userDrawn="1"/>
        </p:nvSpPr>
        <p:spPr>
          <a:xfrm>
            <a:off x="15829694" y="4458063"/>
            <a:ext cx="1205231" cy="485980"/>
          </a:xfrm>
          <a:prstGeom prst="homePlat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2010</a:t>
            </a:r>
          </a:p>
        </p:txBody>
      </p:sp>
      <p:cxnSp>
        <p:nvCxnSpPr>
          <p:cNvPr id="41" name="Straight Connector 40">
            <a:extLst>
              <a:ext uri="{FF2B5EF4-FFF2-40B4-BE49-F238E27FC236}">
                <a16:creationId xmlns:a16="http://schemas.microsoft.com/office/drawing/2014/main" id="{3D689237-DD5C-640B-9502-8F1AACBCB165}"/>
              </a:ext>
            </a:extLst>
          </p:cNvPr>
          <p:cNvCxnSpPr>
            <a:cxnSpLocks/>
          </p:cNvCxnSpPr>
          <p:nvPr userDrawn="1"/>
        </p:nvCxnSpPr>
        <p:spPr>
          <a:xfrm>
            <a:off x="4378862" y="4530372"/>
            <a:ext cx="0" cy="2560320"/>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42" name="Pentagon 41">
            <a:extLst>
              <a:ext uri="{FF2B5EF4-FFF2-40B4-BE49-F238E27FC236}">
                <a16:creationId xmlns:a16="http://schemas.microsoft.com/office/drawing/2014/main" id="{9FD26EFD-D1EE-ADB7-D78C-6D32A2624539}"/>
              </a:ext>
            </a:extLst>
          </p:cNvPr>
          <p:cNvSpPr/>
          <p:nvPr userDrawn="1"/>
        </p:nvSpPr>
        <p:spPr>
          <a:xfrm>
            <a:off x="4378862" y="4481447"/>
            <a:ext cx="1205231" cy="485980"/>
          </a:xfrm>
          <a:prstGeom prst="homePlat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1980</a:t>
            </a:r>
          </a:p>
        </p:txBody>
      </p:sp>
      <p:cxnSp>
        <p:nvCxnSpPr>
          <p:cNvPr id="43" name="Straight Connector 42">
            <a:extLst>
              <a:ext uri="{FF2B5EF4-FFF2-40B4-BE49-F238E27FC236}">
                <a16:creationId xmlns:a16="http://schemas.microsoft.com/office/drawing/2014/main" id="{D451FA98-997E-88DE-1A4E-F61792866E6A}"/>
              </a:ext>
            </a:extLst>
          </p:cNvPr>
          <p:cNvCxnSpPr>
            <a:cxnSpLocks/>
          </p:cNvCxnSpPr>
          <p:nvPr userDrawn="1"/>
        </p:nvCxnSpPr>
        <p:spPr>
          <a:xfrm>
            <a:off x="19405234" y="4523213"/>
            <a:ext cx="0" cy="2560320"/>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44" name="Pentagon 43">
            <a:extLst>
              <a:ext uri="{FF2B5EF4-FFF2-40B4-BE49-F238E27FC236}">
                <a16:creationId xmlns:a16="http://schemas.microsoft.com/office/drawing/2014/main" id="{86B1943E-38C1-35F6-93DF-7FA2A5D71B6D}"/>
              </a:ext>
            </a:extLst>
          </p:cNvPr>
          <p:cNvSpPr/>
          <p:nvPr userDrawn="1"/>
        </p:nvSpPr>
        <p:spPr>
          <a:xfrm>
            <a:off x="19405234" y="4474288"/>
            <a:ext cx="1205231" cy="485980"/>
          </a:xfrm>
          <a:prstGeom prst="homePlat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2020</a:t>
            </a:r>
          </a:p>
        </p:txBody>
      </p:sp>
      <p:cxnSp>
        <p:nvCxnSpPr>
          <p:cNvPr id="45" name="Straight Connector 44">
            <a:extLst>
              <a:ext uri="{FF2B5EF4-FFF2-40B4-BE49-F238E27FC236}">
                <a16:creationId xmlns:a16="http://schemas.microsoft.com/office/drawing/2014/main" id="{2298331A-C77F-3C2B-801B-7119F1CC03C0}"/>
              </a:ext>
            </a:extLst>
          </p:cNvPr>
          <p:cNvCxnSpPr/>
          <p:nvPr userDrawn="1"/>
        </p:nvCxnSpPr>
        <p:spPr>
          <a:xfrm>
            <a:off x="8250519" y="5438309"/>
            <a:ext cx="11756572" cy="0"/>
          </a:xfrm>
          <a:prstGeom prst="line">
            <a:avLst/>
          </a:prstGeom>
          <a:ln w="762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E02E339-7614-E1DD-15C2-C77BCCFA35F1}"/>
              </a:ext>
            </a:extLst>
          </p:cNvPr>
          <p:cNvCxnSpPr>
            <a:cxnSpLocks/>
          </p:cNvCxnSpPr>
          <p:nvPr userDrawn="1"/>
        </p:nvCxnSpPr>
        <p:spPr>
          <a:xfrm>
            <a:off x="6099967" y="6969057"/>
            <a:ext cx="13907124" cy="0"/>
          </a:xfrm>
          <a:prstGeom prst="line">
            <a:avLst/>
          </a:prstGeom>
          <a:ln w="7620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DB41D2-8A03-F6D6-276B-5E4E9861642D}"/>
              </a:ext>
            </a:extLst>
          </p:cNvPr>
          <p:cNvCxnSpPr>
            <a:cxnSpLocks/>
          </p:cNvCxnSpPr>
          <p:nvPr userDrawn="1"/>
        </p:nvCxnSpPr>
        <p:spPr>
          <a:xfrm>
            <a:off x="20007091" y="5438309"/>
            <a:ext cx="522514" cy="67994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031365-802C-C04E-5F4A-16DDE5CF011B}"/>
              </a:ext>
            </a:extLst>
          </p:cNvPr>
          <p:cNvCxnSpPr>
            <a:cxnSpLocks/>
          </p:cNvCxnSpPr>
          <p:nvPr userDrawn="1"/>
        </p:nvCxnSpPr>
        <p:spPr>
          <a:xfrm flipV="1">
            <a:off x="20007091" y="6118249"/>
            <a:ext cx="522514" cy="85080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EDB04-F5AD-D1EC-63D2-893A7E266ED0}"/>
              </a:ext>
            </a:extLst>
          </p:cNvPr>
          <p:cNvCxnSpPr>
            <a:cxnSpLocks/>
          </p:cNvCxnSpPr>
          <p:nvPr userDrawn="1"/>
        </p:nvCxnSpPr>
        <p:spPr>
          <a:xfrm>
            <a:off x="20529605" y="6118249"/>
            <a:ext cx="4071272" cy="0"/>
          </a:xfrm>
          <a:prstGeom prst="line">
            <a:avLst/>
          </a:prstGeom>
          <a:ln w="76200">
            <a:solidFill>
              <a:schemeClr val="accent4">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3B9AE2C-513C-D05D-BABC-0DA6F825134A}"/>
              </a:ext>
            </a:extLst>
          </p:cNvPr>
          <p:cNvSpPr txBox="1"/>
          <p:nvPr userDrawn="1"/>
        </p:nvSpPr>
        <p:spPr>
          <a:xfrm>
            <a:off x="6188334" y="5017920"/>
            <a:ext cx="1720344" cy="769441"/>
          </a:xfrm>
          <a:prstGeom prst="rect">
            <a:avLst/>
          </a:prstGeom>
          <a:noFill/>
        </p:spPr>
        <p:txBody>
          <a:bodyPr wrap="none" rtlCol="0">
            <a:spAutoFit/>
          </a:bodyPr>
          <a:lstStyle/>
          <a:p>
            <a:pPr algn="r"/>
            <a:r>
              <a:rPr lang="en-US" sz="4400" b="1" dirty="0">
                <a:latin typeface="Palatino Linotype" panose="02040502050505030304" pitchFamily="18" charset="0"/>
              </a:rPr>
              <a:t>Cathy</a:t>
            </a:r>
          </a:p>
        </p:txBody>
      </p:sp>
      <p:sp>
        <p:nvSpPr>
          <p:cNvPr id="53" name="TextBox 52">
            <a:extLst>
              <a:ext uri="{FF2B5EF4-FFF2-40B4-BE49-F238E27FC236}">
                <a16:creationId xmlns:a16="http://schemas.microsoft.com/office/drawing/2014/main" id="{05DC6E71-0D03-601C-F2B8-2C8C4397D54D}"/>
              </a:ext>
            </a:extLst>
          </p:cNvPr>
          <p:cNvSpPr txBox="1"/>
          <p:nvPr userDrawn="1"/>
        </p:nvSpPr>
        <p:spPr>
          <a:xfrm>
            <a:off x="4198418" y="6553380"/>
            <a:ext cx="1657826" cy="769441"/>
          </a:xfrm>
          <a:prstGeom prst="rect">
            <a:avLst/>
          </a:prstGeom>
          <a:noFill/>
        </p:spPr>
        <p:txBody>
          <a:bodyPr wrap="none" rtlCol="0">
            <a:spAutoFit/>
          </a:bodyPr>
          <a:lstStyle/>
          <a:p>
            <a:pPr algn="r"/>
            <a:r>
              <a:rPr lang="en-US" sz="4400" b="1" dirty="0">
                <a:latin typeface="Palatino Linotype" panose="02040502050505030304" pitchFamily="18" charset="0"/>
              </a:rPr>
              <a:t>Omar</a:t>
            </a:r>
          </a:p>
        </p:txBody>
      </p:sp>
      <p:sp>
        <p:nvSpPr>
          <p:cNvPr id="59" name="Text Placeholder 3">
            <a:extLst>
              <a:ext uri="{FF2B5EF4-FFF2-40B4-BE49-F238E27FC236}">
                <a16:creationId xmlns:a16="http://schemas.microsoft.com/office/drawing/2014/main" id="{652E4D50-3DC5-E71A-B33B-558057EC5D75}"/>
              </a:ext>
            </a:extLst>
          </p:cNvPr>
          <p:cNvSpPr>
            <a:spLocks noGrp="1"/>
          </p:cNvSpPr>
          <p:nvPr>
            <p:ph type="body" sz="half" idx="18" hasCustomPrompt="1"/>
          </p:nvPr>
        </p:nvSpPr>
        <p:spPr>
          <a:xfrm>
            <a:off x="1582080" y="11051018"/>
            <a:ext cx="5788005" cy="4524315"/>
          </a:xfrm>
        </p:spPr>
        <p:txBody>
          <a:bodyPr>
            <a:normAutofit/>
          </a:bodyPr>
          <a:lstStyle>
            <a:lvl1pPr marL="0" indent="0">
              <a:lnSpc>
                <a:spcPct val="100000"/>
              </a:lnSpc>
              <a:spcBef>
                <a:spcPts val="0"/>
              </a:spcBef>
              <a:buNone/>
              <a:defRPr sz="36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Introduce whatever topic you would like to share at the symposium!</a:t>
            </a:r>
            <a:br>
              <a:rPr lang="en-US" dirty="0"/>
            </a:br>
            <a:br>
              <a:rPr lang="en-US" dirty="0"/>
            </a:br>
            <a:r>
              <a:rPr lang="en-US" dirty="0"/>
              <a:t>Ideas: something you have a minor obsession with, how you met one/both of the couple, a side project</a:t>
            </a:r>
          </a:p>
        </p:txBody>
      </p:sp>
      <p:sp>
        <p:nvSpPr>
          <p:cNvPr id="60" name="Text Placeholder 3">
            <a:extLst>
              <a:ext uri="{FF2B5EF4-FFF2-40B4-BE49-F238E27FC236}">
                <a16:creationId xmlns:a16="http://schemas.microsoft.com/office/drawing/2014/main" id="{F3694B1E-46F2-26C3-F6C8-704A161CA978}"/>
              </a:ext>
            </a:extLst>
          </p:cNvPr>
          <p:cNvSpPr>
            <a:spLocks noGrp="1"/>
          </p:cNvSpPr>
          <p:nvPr>
            <p:ph type="body" sz="half" idx="19" hasCustomPrompt="1"/>
          </p:nvPr>
        </p:nvSpPr>
        <p:spPr>
          <a:xfrm>
            <a:off x="13720852" y="11035787"/>
            <a:ext cx="8417902" cy="8494522"/>
          </a:xfrm>
        </p:spPr>
        <p:txBody>
          <a:bodyPr>
            <a:normAutofit/>
          </a:bodyPr>
          <a:lstStyle>
            <a:lvl1pPr marL="0" indent="0">
              <a:lnSpc>
                <a:spcPct val="100000"/>
              </a:lnSpc>
              <a:spcBef>
                <a:spcPts val="0"/>
              </a:spcBef>
              <a:buNone/>
              <a:defRPr sz="36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Describe a notable milestone or memory, or anything else you’d like to share</a:t>
            </a:r>
          </a:p>
        </p:txBody>
      </p:sp>
      <p:sp>
        <p:nvSpPr>
          <p:cNvPr id="61" name="Text Placeholder 3">
            <a:extLst>
              <a:ext uri="{FF2B5EF4-FFF2-40B4-BE49-F238E27FC236}">
                <a16:creationId xmlns:a16="http://schemas.microsoft.com/office/drawing/2014/main" id="{37EE763C-64D0-66BF-7EDE-A52A1FAA1B49}"/>
              </a:ext>
            </a:extLst>
          </p:cNvPr>
          <p:cNvSpPr>
            <a:spLocks noGrp="1"/>
          </p:cNvSpPr>
          <p:nvPr>
            <p:ph type="body" sz="half" idx="20" hasCustomPrompt="1"/>
          </p:nvPr>
        </p:nvSpPr>
        <p:spPr>
          <a:xfrm>
            <a:off x="24096983" y="11066201"/>
            <a:ext cx="11958950" cy="3663687"/>
          </a:xfrm>
        </p:spPr>
        <p:txBody>
          <a:bodyPr>
            <a:normAutofit/>
          </a:bodyPr>
          <a:lstStyle>
            <a:lvl1pPr marL="0" indent="0">
              <a:lnSpc>
                <a:spcPct val="100000"/>
              </a:lnSpc>
              <a:spcBef>
                <a:spcPts val="0"/>
              </a:spcBef>
              <a:buNone/>
              <a:defRPr sz="36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Funny stories, lessons learned, or anything else you’d like to share</a:t>
            </a:r>
          </a:p>
        </p:txBody>
      </p:sp>
      <p:sp>
        <p:nvSpPr>
          <p:cNvPr id="71" name="Text Placeholder 3">
            <a:extLst>
              <a:ext uri="{FF2B5EF4-FFF2-40B4-BE49-F238E27FC236}">
                <a16:creationId xmlns:a16="http://schemas.microsoft.com/office/drawing/2014/main" id="{911E8124-9FC3-9D30-1390-7856FCD93019}"/>
              </a:ext>
            </a:extLst>
          </p:cNvPr>
          <p:cNvSpPr>
            <a:spLocks noGrp="1"/>
          </p:cNvSpPr>
          <p:nvPr>
            <p:ph type="body" sz="half" idx="21" hasCustomPrompt="1"/>
          </p:nvPr>
        </p:nvSpPr>
        <p:spPr>
          <a:xfrm>
            <a:off x="1486060" y="15907059"/>
            <a:ext cx="10635097" cy="3416320"/>
          </a:xfrm>
        </p:spPr>
        <p:txBody>
          <a:bodyPr>
            <a:normAutofit/>
          </a:bodyPr>
          <a:lstStyle>
            <a:lvl1pPr marL="0" indent="0">
              <a:lnSpc>
                <a:spcPct val="100000"/>
              </a:lnSpc>
              <a:spcBef>
                <a:spcPts val="0"/>
              </a:spcBef>
              <a:buNone/>
              <a:defRPr sz="36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…intro continues here…</a:t>
            </a:r>
          </a:p>
        </p:txBody>
      </p:sp>
      <p:sp>
        <p:nvSpPr>
          <p:cNvPr id="72" name="Picture Placeholder 8">
            <a:extLst>
              <a:ext uri="{FF2B5EF4-FFF2-40B4-BE49-F238E27FC236}">
                <a16:creationId xmlns:a16="http://schemas.microsoft.com/office/drawing/2014/main" id="{3FC19612-65AA-E068-0E74-B13E63E71854}"/>
              </a:ext>
            </a:extLst>
          </p:cNvPr>
          <p:cNvSpPr>
            <a:spLocks noGrp="1"/>
          </p:cNvSpPr>
          <p:nvPr>
            <p:ph type="pic" sz="quarter" idx="22" hasCustomPrompt="1"/>
          </p:nvPr>
        </p:nvSpPr>
        <p:spPr>
          <a:xfrm>
            <a:off x="7500156" y="11066200"/>
            <a:ext cx="4436129" cy="4436125"/>
          </a:xfrm>
        </p:spPr>
        <p:txBody>
          <a:bodyPr>
            <a:normAutofit/>
          </a:bodyPr>
          <a:lstStyle>
            <a:lvl1pPr marL="0" indent="0">
              <a:buNone/>
              <a:defRPr sz="3600"/>
            </a:lvl1pPr>
          </a:lstStyle>
          <a:p>
            <a:r>
              <a:rPr lang="en-US" dirty="0"/>
              <a:t>Picture – it’s a poster session, so the more pictures the merrier</a:t>
            </a:r>
          </a:p>
        </p:txBody>
      </p:sp>
      <p:sp>
        <p:nvSpPr>
          <p:cNvPr id="74" name="Picture Placeholder 8">
            <a:extLst>
              <a:ext uri="{FF2B5EF4-FFF2-40B4-BE49-F238E27FC236}">
                <a16:creationId xmlns:a16="http://schemas.microsoft.com/office/drawing/2014/main" id="{6490DDAF-F0C5-8514-7A5A-FA34FA011F7C}"/>
              </a:ext>
            </a:extLst>
          </p:cNvPr>
          <p:cNvSpPr>
            <a:spLocks noGrp="1"/>
          </p:cNvSpPr>
          <p:nvPr>
            <p:ph type="pic" sz="quarter" idx="23" hasCustomPrompt="1"/>
          </p:nvPr>
        </p:nvSpPr>
        <p:spPr>
          <a:xfrm>
            <a:off x="23460666" y="14907581"/>
            <a:ext cx="6321300" cy="4724221"/>
          </a:xfrm>
        </p:spPr>
        <p:txBody>
          <a:bodyPr>
            <a:normAutofit/>
          </a:bodyPr>
          <a:lstStyle>
            <a:lvl1pPr marL="0" indent="0">
              <a:buNone/>
              <a:defRPr sz="4400"/>
            </a:lvl1pPr>
          </a:lstStyle>
          <a:p>
            <a:r>
              <a:rPr lang="en-US" dirty="0"/>
              <a:t>Picture</a:t>
            </a:r>
          </a:p>
        </p:txBody>
      </p:sp>
      <p:sp>
        <p:nvSpPr>
          <p:cNvPr id="75" name="Picture Placeholder 8">
            <a:extLst>
              <a:ext uri="{FF2B5EF4-FFF2-40B4-BE49-F238E27FC236}">
                <a16:creationId xmlns:a16="http://schemas.microsoft.com/office/drawing/2014/main" id="{C8C3D73D-FA46-8C3D-A190-9A5C5C977A50}"/>
              </a:ext>
            </a:extLst>
          </p:cNvPr>
          <p:cNvSpPr>
            <a:spLocks noGrp="1"/>
          </p:cNvSpPr>
          <p:nvPr>
            <p:ph type="pic" sz="quarter" idx="24" hasCustomPrompt="1"/>
          </p:nvPr>
        </p:nvSpPr>
        <p:spPr>
          <a:xfrm>
            <a:off x="30100957" y="14907581"/>
            <a:ext cx="6198518" cy="4711748"/>
          </a:xfrm>
        </p:spPr>
        <p:txBody>
          <a:bodyPr>
            <a:normAutofit/>
          </a:bodyPr>
          <a:lstStyle>
            <a:lvl1pPr marL="0" indent="0">
              <a:buNone/>
              <a:defRPr sz="4400"/>
            </a:lvl1pPr>
          </a:lstStyle>
          <a:p>
            <a:r>
              <a:rPr lang="en-US" dirty="0"/>
              <a:t>Picture</a:t>
            </a:r>
          </a:p>
        </p:txBody>
      </p:sp>
    </p:spTree>
    <p:extLst>
      <p:ext uri="{BB962C8B-B14F-4D97-AF65-F5344CB8AC3E}">
        <p14:creationId xmlns:p14="http://schemas.microsoft.com/office/powerpoint/2010/main" val="42133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73C000C-16B5-AB73-0410-1079CFD07C5F}"/>
              </a:ext>
            </a:extLst>
          </p:cNvPr>
          <p:cNvSpPr/>
          <p:nvPr userDrawn="1"/>
        </p:nvSpPr>
        <p:spPr>
          <a:xfrm>
            <a:off x="5652417" y="2443397"/>
            <a:ext cx="26158578" cy="16399240"/>
          </a:xfrm>
          <a:prstGeom prst="roundRect">
            <a:avLst>
              <a:gd name="adj" fmla="val 8779"/>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Linotype" panose="02040502050505030304" pitchFamily="18" charset="0"/>
            </a:endParaRPr>
          </a:p>
        </p:txBody>
      </p:sp>
      <p:sp>
        <p:nvSpPr>
          <p:cNvPr id="24" name="Text Placeholder 3">
            <a:extLst>
              <a:ext uri="{FF2B5EF4-FFF2-40B4-BE49-F238E27FC236}">
                <a16:creationId xmlns:a16="http://schemas.microsoft.com/office/drawing/2014/main" id="{66B5F4DE-BFDD-7C37-D6DD-1F87828D100F}"/>
              </a:ext>
            </a:extLst>
          </p:cNvPr>
          <p:cNvSpPr>
            <a:spLocks noGrp="1"/>
          </p:cNvSpPr>
          <p:nvPr>
            <p:ph type="body" sz="half" idx="15" hasCustomPrompt="1"/>
          </p:nvPr>
        </p:nvSpPr>
        <p:spPr>
          <a:xfrm>
            <a:off x="7681211" y="4436038"/>
            <a:ext cx="22100989" cy="1694939"/>
          </a:xfrm>
        </p:spPr>
        <p:txBody>
          <a:bodyPr>
            <a:noAutofit/>
          </a:bodyPr>
          <a:lstStyle>
            <a:lvl1pPr marL="0" indent="0">
              <a:lnSpc>
                <a:spcPct val="100000"/>
              </a:lnSpc>
              <a:spcBef>
                <a:spcPts val="0"/>
              </a:spcBef>
              <a:buNone/>
              <a:defRPr sz="7200" b="1"/>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Title</a:t>
            </a:r>
          </a:p>
        </p:txBody>
      </p:sp>
      <p:sp>
        <p:nvSpPr>
          <p:cNvPr id="3" name="Text Placeholder 3">
            <a:extLst>
              <a:ext uri="{FF2B5EF4-FFF2-40B4-BE49-F238E27FC236}">
                <a16:creationId xmlns:a16="http://schemas.microsoft.com/office/drawing/2014/main" id="{A86B7F92-D050-8DD6-88B4-8F8143A0753E}"/>
              </a:ext>
            </a:extLst>
          </p:cNvPr>
          <p:cNvSpPr>
            <a:spLocks noGrp="1"/>
          </p:cNvSpPr>
          <p:nvPr>
            <p:ph type="body" sz="half" idx="19" hasCustomPrompt="1"/>
          </p:nvPr>
        </p:nvSpPr>
        <p:spPr>
          <a:xfrm>
            <a:off x="7681211" y="6715593"/>
            <a:ext cx="22100989" cy="9916081"/>
          </a:xfrm>
        </p:spPr>
        <p:txBody>
          <a:bodyPr>
            <a:normAutofit/>
          </a:bodyPr>
          <a:lstStyle>
            <a:lvl1pPr marL="0" indent="0">
              <a:lnSpc>
                <a:spcPct val="100000"/>
              </a:lnSpc>
              <a:spcBef>
                <a:spcPts val="0"/>
              </a:spcBef>
              <a:buNone/>
              <a:defRPr sz="3600"/>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dirty="0"/>
              <a:t>Describe a notable milestone or memory, or anything else you’d like to share</a:t>
            </a:r>
          </a:p>
        </p:txBody>
      </p:sp>
    </p:spTree>
    <p:extLst>
      <p:ext uri="{BB962C8B-B14F-4D97-AF65-F5344CB8AC3E}">
        <p14:creationId xmlns:p14="http://schemas.microsoft.com/office/powerpoint/2010/main" val="2268397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104B2142-0B5B-784B-BAF2-FD1A08868190}" type="datetimeFigureOut">
              <a:rPr lang="en-US" smtClean="0"/>
              <a:t>7/2/26</a:t>
            </a:fld>
            <a:endParaRPr lang="en-US"/>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726BBE28-C006-5147-B4C2-8741B2D15944}" type="slidenum">
              <a:rPr lang="en-US" smtClean="0"/>
              <a:t>‹#›</a:t>
            </a:fld>
            <a:endParaRPr lang="en-US"/>
          </a:p>
        </p:txBody>
      </p:sp>
      <p:pic>
        <p:nvPicPr>
          <p:cNvPr id="8" name="Graphic 7">
            <a:extLst>
              <a:ext uri="{FF2B5EF4-FFF2-40B4-BE49-F238E27FC236}">
                <a16:creationId xmlns:a16="http://schemas.microsoft.com/office/drawing/2014/main" id="{33881A32-92FF-36DA-D339-91E13117003A}"/>
              </a:ext>
            </a:extLst>
          </p:cNvPr>
          <p:cNvPicPr>
            <a:picLocks noChangeAspect="1"/>
          </p:cNvPicPr>
          <p:nvPr userDrawn="1"/>
        </p:nvPicPr>
        <p:blipFill>
          <a:blip r:embed="rId4">
            <a:extLst>
              <a:ext uri="{96DAC541-7B7A-43D3-8B79-37D633B846F1}">
                <asvg:svgBlip xmlns:asvg="http://schemas.microsoft.com/office/drawing/2016/SVG/main" r:embed="rId5"/>
              </a:ext>
            </a:extLst>
          </a:blip>
          <a:srcRect b="10023"/>
          <a:stretch/>
        </p:blipFill>
        <p:spPr>
          <a:xfrm flipH="1" flipV="1">
            <a:off x="-1" y="-1"/>
            <a:ext cx="37463413" cy="21067713"/>
          </a:xfrm>
          <a:prstGeom prst="rect">
            <a:avLst/>
          </a:prstGeom>
        </p:spPr>
      </p:pic>
      <p:grpSp>
        <p:nvGrpSpPr>
          <p:cNvPr id="16" name="Group 15">
            <a:extLst>
              <a:ext uri="{FF2B5EF4-FFF2-40B4-BE49-F238E27FC236}">
                <a16:creationId xmlns:a16="http://schemas.microsoft.com/office/drawing/2014/main" id="{C3B07A4A-E1CE-EA65-F4DF-45574A275A14}"/>
              </a:ext>
            </a:extLst>
          </p:cNvPr>
          <p:cNvGrpSpPr/>
          <p:nvPr userDrawn="1"/>
        </p:nvGrpSpPr>
        <p:grpSpPr>
          <a:xfrm>
            <a:off x="74407" y="38393"/>
            <a:ext cx="2123658" cy="5410983"/>
            <a:chOff x="35888" y="550500"/>
            <a:chExt cx="2123658" cy="4462014"/>
          </a:xfrm>
        </p:grpSpPr>
        <p:sp>
          <p:nvSpPr>
            <p:cNvPr id="17" name="TextBox 16">
              <a:extLst>
                <a:ext uri="{FF2B5EF4-FFF2-40B4-BE49-F238E27FC236}">
                  <a16:creationId xmlns:a16="http://schemas.microsoft.com/office/drawing/2014/main" id="{C7DBF68C-4DD5-4679-7596-28F1C3B3AB2B}"/>
                </a:ext>
              </a:extLst>
            </p:cNvPr>
            <p:cNvSpPr txBox="1"/>
            <p:nvPr userDrawn="1"/>
          </p:nvSpPr>
          <p:spPr>
            <a:xfrm rot="16200000">
              <a:off x="-1133290" y="1719678"/>
              <a:ext cx="4462014" cy="2123658"/>
            </a:xfrm>
            <a:prstGeom prst="rect">
              <a:avLst/>
            </a:prstGeom>
            <a:noFill/>
          </p:spPr>
          <p:txBody>
            <a:bodyPr wrap="square" rtlCol="0">
              <a:spAutoFit/>
            </a:bodyPr>
            <a:lstStyle/>
            <a:p>
              <a:pPr algn="ctr"/>
              <a:r>
                <a:rPr lang="en-US" sz="6600" b="1" i="0" dirty="0">
                  <a:solidFill>
                    <a:schemeClr val="tx1"/>
                  </a:solidFill>
                  <a:latin typeface="Copperplate" panose="02000504000000020004" pitchFamily="2" charset="77"/>
                </a:rPr>
                <a:t>Wu-Hyder</a:t>
              </a:r>
            </a:p>
          </p:txBody>
        </p:sp>
        <p:sp>
          <p:nvSpPr>
            <p:cNvPr id="18" name="TextBox 17">
              <a:extLst>
                <a:ext uri="{FF2B5EF4-FFF2-40B4-BE49-F238E27FC236}">
                  <a16:creationId xmlns:a16="http://schemas.microsoft.com/office/drawing/2014/main" id="{8701470B-8E0C-B881-BEF1-8D160AF887BD}"/>
                </a:ext>
              </a:extLst>
            </p:cNvPr>
            <p:cNvSpPr txBox="1"/>
            <p:nvPr userDrawn="1"/>
          </p:nvSpPr>
          <p:spPr>
            <a:xfrm rot="16200000">
              <a:off x="-1017591" y="2427564"/>
              <a:ext cx="4462014" cy="707886"/>
            </a:xfrm>
            <a:prstGeom prst="rect">
              <a:avLst/>
            </a:prstGeom>
            <a:noFill/>
          </p:spPr>
          <p:txBody>
            <a:bodyPr wrap="square" rtlCol="0">
              <a:spAutoFit/>
            </a:bodyPr>
            <a:lstStyle/>
            <a:p>
              <a:pPr algn="ctr"/>
              <a:r>
                <a:rPr lang="en-US" sz="4000" b="0" i="0" dirty="0">
                  <a:solidFill>
                    <a:schemeClr val="tx1"/>
                  </a:solidFill>
                  <a:latin typeface="Calibri" panose="020F0502020204030204" pitchFamily="34" charset="0"/>
                  <a:ea typeface="Tahoma" panose="020B0604030504040204" pitchFamily="34" charset="0"/>
                  <a:cs typeface="Calibri" panose="020F0502020204030204" pitchFamily="34" charset="0"/>
                </a:rPr>
                <a:t>SYMPOSIUM | 2026</a:t>
              </a:r>
            </a:p>
          </p:txBody>
        </p:sp>
      </p:grpSp>
      <p:cxnSp>
        <p:nvCxnSpPr>
          <p:cNvPr id="19" name="Straight Connector 18">
            <a:extLst>
              <a:ext uri="{FF2B5EF4-FFF2-40B4-BE49-F238E27FC236}">
                <a16:creationId xmlns:a16="http://schemas.microsoft.com/office/drawing/2014/main" id="{57D9BBBC-761E-0B1E-F581-046F424862D1}"/>
              </a:ext>
            </a:extLst>
          </p:cNvPr>
          <p:cNvCxnSpPr>
            <a:cxnSpLocks/>
          </p:cNvCxnSpPr>
          <p:nvPr userDrawn="1"/>
        </p:nvCxnSpPr>
        <p:spPr>
          <a:xfrm>
            <a:off x="1800095" y="-7858"/>
            <a:ext cx="0" cy="6515338"/>
          </a:xfrm>
          <a:prstGeom prst="line">
            <a:avLst/>
          </a:prstGeom>
          <a:ln w="76200">
            <a:gradFill>
              <a:gsLst>
                <a:gs pos="0">
                  <a:schemeClr val="accent1">
                    <a:lumMod val="5000"/>
                    <a:lumOff val="95000"/>
                  </a:schemeClr>
                </a:gs>
                <a:gs pos="74000">
                  <a:srgbClr val="FFE59C">
                    <a:alpha val="38431"/>
                  </a:srgbClr>
                </a:gs>
                <a:gs pos="83000">
                  <a:srgbClr val="FFE59C">
                    <a:alpha val="68627"/>
                  </a:srgb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82066"/>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uhyder.com/#poster" TargetMode="External"/><Relationship Id="rId1" Type="http://schemas.openxmlformats.org/officeDocument/2006/relationships/slideLayout" Target="../slideLayouts/slideLayout2.xml"/><Relationship Id="rId5" Type="http://schemas.openxmlformats.org/officeDocument/2006/relationships/hyperlink" Target="https://obsidian.md/" TargetMode="External"/><Relationship Id="rId4" Type="http://schemas.openxmlformats.org/officeDocument/2006/relationships/hyperlink" Target="https://github.com/ericaxu/gemm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gi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github.com/ericaxu/gemmy" TargetMode="External"/><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F33B-7E94-5E2C-AEDA-2BA15E6FBE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40A0AB-BA96-BB8B-15D9-33F9251D936A}"/>
              </a:ext>
            </a:extLst>
          </p:cNvPr>
          <p:cNvSpPr>
            <a:spLocks noGrp="1"/>
          </p:cNvSpPr>
          <p:nvPr>
            <p:ph type="body" sz="half" idx="15"/>
          </p:nvPr>
        </p:nvSpPr>
        <p:spPr/>
        <p:txBody>
          <a:bodyPr/>
          <a:lstStyle/>
          <a:p>
            <a:r>
              <a:rPr lang="en-US"/>
              <a:t>Wu-Hyder Symposium Poster Template Deck</a:t>
            </a:r>
            <a:endParaRPr lang="en-US" dirty="0"/>
          </a:p>
        </p:txBody>
      </p:sp>
      <p:sp>
        <p:nvSpPr>
          <p:cNvPr id="4" name="Text Placeholder 3">
            <a:extLst>
              <a:ext uri="{FF2B5EF4-FFF2-40B4-BE49-F238E27FC236}">
                <a16:creationId xmlns:a16="http://schemas.microsoft.com/office/drawing/2014/main" id="{67BD4F5F-949D-4BE5-507F-0F3AF687DF81}"/>
              </a:ext>
            </a:extLst>
          </p:cNvPr>
          <p:cNvSpPr>
            <a:spLocks noGrp="1"/>
          </p:cNvSpPr>
          <p:nvPr>
            <p:ph type="body" sz="half" idx="19"/>
          </p:nvPr>
        </p:nvSpPr>
        <p:spPr/>
        <p:txBody>
          <a:bodyPr/>
          <a:lstStyle/>
          <a:p>
            <a:r>
              <a:rPr lang="en-US" dirty="0"/>
              <a:t>This deck contains:</a:t>
            </a:r>
          </a:p>
          <a:p>
            <a:pPr marL="571500" indent="-571500">
              <a:buFont typeface="Arial" panose="020B0604020202020204" pitchFamily="34" charset="0"/>
              <a:buChar char="•"/>
            </a:pPr>
            <a:r>
              <a:rPr lang="en-US" dirty="0"/>
              <a:t>Two full examples</a:t>
            </a:r>
          </a:p>
          <a:p>
            <a:pPr marL="571500" indent="-571500">
              <a:buFont typeface="Arial" panose="020B0604020202020204" pitchFamily="34" charset="0"/>
              <a:buChar char="•"/>
            </a:pPr>
            <a:r>
              <a:rPr lang="en-US" dirty="0"/>
              <a:t>One annotated template</a:t>
            </a:r>
          </a:p>
          <a:p>
            <a:pPr marL="571500" indent="-571500">
              <a:buFont typeface="Arial" panose="020B0604020202020204" pitchFamily="34" charset="0"/>
              <a:buChar char="•"/>
            </a:pPr>
            <a:r>
              <a:rPr lang="en-US" dirty="0"/>
              <a:t>One blank template</a:t>
            </a:r>
          </a:p>
          <a:p>
            <a:endParaRPr lang="en-US" dirty="0"/>
          </a:p>
          <a:p>
            <a:endParaRPr lang="en-US" dirty="0"/>
          </a:p>
          <a:p>
            <a:r>
              <a:rPr lang="en-US" dirty="0"/>
              <a:t>See more instructions at </a:t>
            </a:r>
            <a:r>
              <a:rPr lang="en-US" dirty="0">
                <a:hlinkClick r:id="rId2"/>
              </a:rPr>
              <a:t>https://wuhyder.com/#poster</a:t>
            </a:r>
            <a:r>
              <a:rPr lang="en-US" dirty="0"/>
              <a:t> </a:t>
            </a:r>
          </a:p>
          <a:p>
            <a:endParaRPr lang="en-US" dirty="0"/>
          </a:p>
          <a:p>
            <a:endParaRPr lang="en-US" dirty="0"/>
          </a:p>
          <a:p>
            <a:r>
              <a:rPr lang="en-US" dirty="0"/>
              <a:t>Thank you for being part of our poster session!</a:t>
            </a:r>
          </a:p>
        </p:txBody>
      </p:sp>
      <p:pic>
        <p:nvPicPr>
          <p:cNvPr id="1026" name="Picture 2">
            <a:extLst>
              <a:ext uri="{FF2B5EF4-FFF2-40B4-BE49-F238E27FC236}">
                <a16:creationId xmlns:a16="http://schemas.microsoft.com/office/drawing/2014/main" id="{7C09D12D-7B18-2C04-C969-B976971FF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938" y="16758020"/>
            <a:ext cx="3302000" cy="3302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57BBF5F7-6333-4BCF-58E3-EEA22BACC477}"/>
              </a:ext>
            </a:extLst>
          </p:cNvPr>
          <p:cNvSpPr/>
          <p:nvPr/>
        </p:nvSpPr>
        <p:spPr>
          <a:xfrm>
            <a:off x="3395071" y="14099015"/>
            <a:ext cx="11435111" cy="4436126"/>
          </a:xfrm>
          <a:prstGeom prst="cloud">
            <a:avLst/>
          </a:prstGeom>
          <a:solidFill>
            <a:srgbClr val="6852C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Hi, I’m Gemmy!</a:t>
            </a:r>
          </a:p>
          <a:p>
            <a:pPr algn="ctr"/>
            <a:r>
              <a:rPr lang="en-US" sz="3600" dirty="0">
                <a:solidFill>
                  <a:schemeClr val="bg1"/>
                </a:solidFill>
              </a:rPr>
              <a:t>I’m </a:t>
            </a:r>
            <a:r>
              <a:rPr lang="en-US" sz="3600" dirty="0" err="1">
                <a:solidFill>
                  <a:schemeClr val="bg1"/>
                </a:solidFill>
              </a:rPr>
              <a:t>Clippy’s</a:t>
            </a:r>
            <a:r>
              <a:rPr lang="en-US" sz="3600" dirty="0">
                <a:solidFill>
                  <a:schemeClr val="bg1"/>
                </a:solidFill>
              </a:rPr>
              <a:t> cousin. I’m here to assist you with the poster template. I’m not part of the poster!</a:t>
            </a:r>
          </a:p>
          <a:p>
            <a:pPr algn="ctr"/>
            <a:r>
              <a:rPr lang="en-US" sz="2400" dirty="0">
                <a:solidFill>
                  <a:schemeClr val="bg1"/>
                </a:solidFill>
              </a:rPr>
              <a:t>(Gemmy is an </a:t>
            </a:r>
            <a:r>
              <a:rPr lang="en-US" sz="2400" dirty="0">
                <a:solidFill>
                  <a:srgbClr val="56BAED"/>
                </a:solidFill>
                <a:hlinkClick r:id="rId4">
                  <a:extLst>
                    <a:ext uri="{A12FA001-AC4F-418D-AE19-62706E023703}">
                      <ahyp:hlinkClr xmlns:ahyp="http://schemas.microsoft.com/office/drawing/2018/hyperlinkcolor" val="tx"/>
                    </a:ext>
                  </a:extLst>
                </a:hlinkClick>
              </a:rPr>
              <a:t>April Fool’s Joke</a:t>
            </a:r>
            <a:r>
              <a:rPr lang="en-US" sz="2400" dirty="0">
                <a:solidFill>
                  <a:schemeClr val="bg1"/>
                </a:solidFill>
              </a:rPr>
              <a:t> from the software </a:t>
            </a:r>
            <a:r>
              <a:rPr lang="en-US" sz="2400" dirty="0">
                <a:solidFill>
                  <a:srgbClr val="56BAED"/>
                </a:solidFill>
                <a:hlinkClick r:id="rId5">
                  <a:extLst>
                    <a:ext uri="{A12FA001-AC4F-418D-AE19-62706E023703}">
                      <ahyp:hlinkClr xmlns:ahyp="http://schemas.microsoft.com/office/drawing/2018/hyperlinkcolor" val="tx"/>
                    </a:ext>
                  </a:extLst>
                </a:hlinkClick>
              </a:rPr>
              <a:t>Obsidian</a:t>
            </a:r>
            <a:r>
              <a:rPr lang="en-US" sz="2400" dirty="0">
                <a:solidFill>
                  <a:schemeClr val="bg1"/>
                </a:solidFill>
              </a:rPr>
              <a:t>, which Cathy is mildly obsessed with.)</a:t>
            </a:r>
          </a:p>
        </p:txBody>
      </p:sp>
    </p:spTree>
    <p:extLst>
      <p:ext uri="{BB962C8B-B14F-4D97-AF65-F5344CB8AC3E}">
        <p14:creationId xmlns:p14="http://schemas.microsoft.com/office/powerpoint/2010/main" val="347828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02815-6E35-EF29-978F-0F79878C7CBC}"/>
            </a:ext>
          </a:extLst>
        </p:cNvPr>
        <p:cNvGrpSpPr/>
        <p:nvPr/>
      </p:nvGrpSpPr>
      <p:grpSpPr>
        <a:xfrm>
          <a:off x="0" y="0"/>
          <a:ext cx="0" cy="0"/>
          <a:chOff x="0" y="0"/>
          <a:chExt cx="0" cy="0"/>
        </a:xfrm>
      </p:grpSpPr>
      <p:pic>
        <p:nvPicPr>
          <p:cNvPr id="44" name="Picture Placeholder 43" descr="A person wearing glasses and a black shirt&#10;&#10;AI-generated content may be incorrect.">
            <a:extLst>
              <a:ext uri="{FF2B5EF4-FFF2-40B4-BE49-F238E27FC236}">
                <a16:creationId xmlns:a16="http://schemas.microsoft.com/office/drawing/2014/main" id="{89BC6215-BD31-B8AD-A8B6-FBD472AC25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prstGeom prst="rect">
            <a:avLst/>
          </a:prstGeom>
        </p:spPr>
      </p:pic>
      <p:pic>
        <p:nvPicPr>
          <p:cNvPr id="16" name="Picture Placeholder 15" descr="A green sign with white text&#10;&#10;AI-generated content may be incorrect.">
            <a:extLst>
              <a:ext uri="{FF2B5EF4-FFF2-40B4-BE49-F238E27FC236}">
                <a16:creationId xmlns:a16="http://schemas.microsoft.com/office/drawing/2014/main" id="{FB2E6600-856E-B93C-09C3-44FE4EA442C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prstGeom prst="rect">
            <a:avLst/>
          </a:prstGeom>
        </p:spPr>
      </p:pic>
      <p:sp>
        <p:nvSpPr>
          <p:cNvPr id="4" name="Text Placeholder 3">
            <a:extLst>
              <a:ext uri="{FF2B5EF4-FFF2-40B4-BE49-F238E27FC236}">
                <a16:creationId xmlns:a16="http://schemas.microsoft.com/office/drawing/2014/main" id="{68A4B1D5-D621-D618-3344-743B87A39B1E}"/>
              </a:ext>
            </a:extLst>
          </p:cNvPr>
          <p:cNvSpPr>
            <a:spLocks noGrp="1"/>
          </p:cNvSpPr>
          <p:nvPr>
            <p:ph type="body" sz="half" idx="2"/>
          </p:nvPr>
        </p:nvSpPr>
        <p:spPr/>
        <p:txBody>
          <a:bodyPr vert="horz" lIns="91440" tIns="45720" rIns="91440" bIns="45720" rtlCol="0" anchor="t">
            <a:normAutofit/>
          </a:bodyPr>
          <a:lstStyle/>
          <a:p>
            <a:r>
              <a:rPr lang="en-US" dirty="0"/>
              <a:t>He has no experience with or ability to dance.  But in DDR, he is a high-level freestyle player, even capable of </a:t>
            </a:r>
            <a:r>
              <a:rPr lang="en-US"/>
              <a:t>playing doubles (two pads at once)</a:t>
            </a:r>
            <a:r>
              <a:rPr lang="en-US" dirty="0"/>
              <a:t>.</a:t>
            </a:r>
          </a:p>
        </p:txBody>
      </p:sp>
      <p:sp>
        <p:nvSpPr>
          <p:cNvPr id="5" name="Text Placeholder 4">
            <a:extLst>
              <a:ext uri="{FF2B5EF4-FFF2-40B4-BE49-F238E27FC236}">
                <a16:creationId xmlns:a16="http://schemas.microsoft.com/office/drawing/2014/main" id="{8905F82E-41D4-3642-BC60-5E71E98B4CD8}"/>
              </a:ext>
            </a:extLst>
          </p:cNvPr>
          <p:cNvSpPr>
            <a:spLocks noGrp="1"/>
          </p:cNvSpPr>
          <p:nvPr>
            <p:ph type="body" sz="half" idx="12"/>
          </p:nvPr>
        </p:nvSpPr>
        <p:spPr/>
        <p:txBody>
          <a:bodyPr vert="horz" lIns="91440" tIns="45720" rIns="91440" bIns="45720" rtlCol="0" anchor="t">
            <a:normAutofit/>
          </a:bodyPr>
          <a:lstStyle/>
          <a:p>
            <a:r>
              <a:rPr lang="en-US" dirty="0"/>
              <a:t>A computer engineer by trade.  Joseph lives in Seattle and likes to support independent game developers.  Outside the </a:t>
            </a:r>
            <a:r>
              <a:rPr lang="en-US"/>
              <a:t>digital realm, he cooks and tinkers.</a:t>
            </a:r>
            <a:endParaRPr lang="en-US" dirty="0"/>
          </a:p>
        </p:txBody>
      </p:sp>
      <p:sp>
        <p:nvSpPr>
          <p:cNvPr id="6" name="Text Placeholder 5">
            <a:extLst>
              <a:ext uri="{FF2B5EF4-FFF2-40B4-BE49-F238E27FC236}">
                <a16:creationId xmlns:a16="http://schemas.microsoft.com/office/drawing/2014/main" id="{E10F7C37-9007-F303-9A6A-6600D6D50D1E}"/>
              </a:ext>
            </a:extLst>
          </p:cNvPr>
          <p:cNvSpPr>
            <a:spLocks noGrp="1"/>
          </p:cNvSpPr>
          <p:nvPr>
            <p:ph type="body" sz="half" idx="13"/>
          </p:nvPr>
        </p:nvSpPr>
        <p:spPr/>
        <p:txBody>
          <a:bodyPr vert="horz" lIns="91440" tIns="45720" rIns="91440" bIns="45720" rtlCol="0" anchor="t">
            <a:normAutofit/>
          </a:bodyPr>
          <a:lstStyle/>
          <a:p>
            <a:r>
              <a:rPr lang="en-US" dirty="0"/>
              <a:t>Self-evaluation</a:t>
            </a:r>
          </a:p>
        </p:txBody>
      </p:sp>
      <p:sp>
        <p:nvSpPr>
          <p:cNvPr id="7" name="Text Placeholder 6">
            <a:extLst>
              <a:ext uri="{FF2B5EF4-FFF2-40B4-BE49-F238E27FC236}">
                <a16:creationId xmlns:a16="http://schemas.microsoft.com/office/drawing/2014/main" id="{63A8C163-8368-83D9-9C3E-CE30A63D8FE9}"/>
              </a:ext>
            </a:extLst>
          </p:cNvPr>
          <p:cNvSpPr>
            <a:spLocks noGrp="1"/>
          </p:cNvSpPr>
          <p:nvPr>
            <p:ph type="body" sz="half" idx="14"/>
          </p:nvPr>
        </p:nvSpPr>
        <p:spPr/>
        <p:txBody>
          <a:bodyPr vert="horz" lIns="91440" tIns="45720" rIns="91440" bIns="45720" rtlCol="0" anchor="t">
            <a:normAutofit lnSpcReduction="10000"/>
          </a:bodyPr>
          <a:lstStyle/>
          <a:p>
            <a:r>
              <a:rPr lang="en-US"/>
              <a:t>Avid player of video games</a:t>
            </a:r>
          </a:p>
        </p:txBody>
      </p:sp>
      <p:sp>
        <p:nvSpPr>
          <p:cNvPr id="8" name="Text Placeholder 7">
            <a:extLst>
              <a:ext uri="{FF2B5EF4-FFF2-40B4-BE49-F238E27FC236}">
                <a16:creationId xmlns:a16="http://schemas.microsoft.com/office/drawing/2014/main" id="{5CF07B5A-F900-4029-0E70-D24B6A9DE0AB}"/>
              </a:ext>
            </a:extLst>
          </p:cNvPr>
          <p:cNvSpPr>
            <a:spLocks noGrp="1"/>
          </p:cNvSpPr>
          <p:nvPr>
            <p:ph type="body" sz="half" idx="15"/>
          </p:nvPr>
        </p:nvSpPr>
        <p:spPr/>
        <p:txBody>
          <a:bodyPr vert="horz" lIns="91440" tIns="45720" rIns="91440" bIns="45720" rtlCol="0" anchor="t">
            <a:noAutofit/>
          </a:bodyPr>
          <a:lstStyle/>
          <a:p>
            <a:r>
              <a:rPr lang="en-US" dirty="0"/>
              <a:t>A Summary of the Wu Family's connection to "Dance"</a:t>
            </a:r>
          </a:p>
        </p:txBody>
      </p:sp>
      <p:sp>
        <p:nvSpPr>
          <p:cNvPr id="9" name="Text Placeholder 8">
            <a:extLst>
              <a:ext uri="{FF2B5EF4-FFF2-40B4-BE49-F238E27FC236}">
                <a16:creationId xmlns:a16="http://schemas.microsoft.com/office/drawing/2014/main" id="{58D58FD6-6B54-043A-E926-256655C70E7C}"/>
              </a:ext>
            </a:extLst>
          </p:cNvPr>
          <p:cNvSpPr>
            <a:spLocks noGrp="1"/>
          </p:cNvSpPr>
          <p:nvPr>
            <p:ph type="body" sz="half" idx="16"/>
          </p:nvPr>
        </p:nvSpPr>
        <p:spPr/>
        <p:txBody>
          <a:bodyPr vert="horz" lIns="91440" tIns="45720" rIns="91440" bIns="45720" rtlCol="0" anchor="t">
            <a:noAutofit/>
          </a:bodyPr>
          <a:lstStyle/>
          <a:p>
            <a:r>
              <a:rPr lang="en-US"/>
              <a:t>Joseph Wu</a:t>
            </a:r>
            <a:endParaRPr lang="en-US" i="1"/>
          </a:p>
        </p:txBody>
      </p:sp>
      <p:sp>
        <p:nvSpPr>
          <p:cNvPr id="10" name="Text Placeholder 9">
            <a:extLst>
              <a:ext uri="{FF2B5EF4-FFF2-40B4-BE49-F238E27FC236}">
                <a16:creationId xmlns:a16="http://schemas.microsoft.com/office/drawing/2014/main" id="{083F3929-2106-E0FB-98A6-632E476FDCFC}"/>
              </a:ext>
            </a:extLst>
          </p:cNvPr>
          <p:cNvSpPr>
            <a:spLocks noGrp="1"/>
          </p:cNvSpPr>
          <p:nvPr>
            <p:ph type="body" sz="half" idx="17"/>
          </p:nvPr>
        </p:nvSpPr>
        <p:spPr/>
        <p:txBody>
          <a:bodyPr vert="horz" lIns="91440" tIns="45720" rIns="91440" bIns="45720" rtlCol="0" anchor="t">
            <a:noAutofit/>
          </a:bodyPr>
          <a:lstStyle/>
          <a:p>
            <a:r>
              <a:rPr lang="en-US" sz="3600" b="0" i="1" u="none" strike="noStrike" baseline="0">
                <a:solidFill>
                  <a:srgbClr val="000000"/>
                </a:solidFill>
                <a:latin typeface="Palatino Linotype"/>
                <a:ea typeface="Palatino Linotype"/>
                <a:cs typeface="Palatino Linotype"/>
              </a:rPr>
              <a:t>Cathy's little brother</a:t>
            </a:r>
            <a:endParaRPr lang="en-US"/>
          </a:p>
        </p:txBody>
      </p:sp>
      <p:sp>
        <p:nvSpPr>
          <p:cNvPr id="11" name="Text Placeholder 10">
            <a:extLst>
              <a:ext uri="{FF2B5EF4-FFF2-40B4-BE49-F238E27FC236}">
                <a16:creationId xmlns:a16="http://schemas.microsoft.com/office/drawing/2014/main" id="{7339EC86-AE25-AE62-F8ED-D893977C877C}"/>
              </a:ext>
            </a:extLst>
          </p:cNvPr>
          <p:cNvSpPr>
            <a:spLocks noGrp="1"/>
          </p:cNvSpPr>
          <p:nvPr>
            <p:ph type="body" sz="half" idx="18"/>
          </p:nvPr>
        </p:nvSpPr>
        <p:spPr/>
        <p:txBody>
          <a:bodyPr vert="horz" lIns="91440" tIns="45720" rIns="91440" bIns="45720" rtlCol="0" anchor="t">
            <a:normAutofit/>
          </a:bodyPr>
          <a:lstStyle/>
          <a:p>
            <a:r>
              <a:rPr lang="en-US" dirty="0"/>
              <a:t>Konami released Dance </a:t>
            </a:r>
            <a:r>
              <a:rPr lang="en-US" dirty="0" err="1"/>
              <a:t>Dance</a:t>
            </a:r>
            <a:r>
              <a:rPr lang="en-US" dirty="0"/>
              <a:t> Revolution (DDR) in arcades around 1998.  It came to gaming consoles a few years later, which is where we played it at first.</a:t>
            </a:r>
          </a:p>
        </p:txBody>
      </p:sp>
      <p:sp>
        <p:nvSpPr>
          <p:cNvPr id="12" name="Text Placeholder 11">
            <a:extLst>
              <a:ext uri="{FF2B5EF4-FFF2-40B4-BE49-F238E27FC236}">
                <a16:creationId xmlns:a16="http://schemas.microsoft.com/office/drawing/2014/main" id="{CCA32F97-AB99-9108-34CF-7914CDBCCC44}"/>
              </a:ext>
            </a:extLst>
          </p:cNvPr>
          <p:cNvSpPr>
            <a:spLocks noGrp="1"/>
          </p:cNvSpPr>
          <p:nvPr>
            <p:ph type="body" sz="half" idx="19"/>
          </p:nvPr>
        </p:nvSpPr>
        <p:spPr/>
        <p:txBody>
          <a:bodyPr vert="horz" lIns="91440" tIns="45720" rIns="91440" bIns="45720" rtlCol="0" anchor="t">
            <a:normAutofit/>
          </a:bodyPr>
          <a:lstStyle/>
          <a:p>
            <a:r>
              <a:rPr lang="en-US" dirty="0"/>
              <a:t>In 2022, we took advantage of </a:t>
            </a:r>
            <a:r>
              <a:rPr lang="en-US"/>
              <a:t>Microsoft's employee fitness benefits to reimburse the purchase of solid dance pads (instead of </a:t>
            </a:r>
            <a:r>
              <a:rPr lang="en-US" dirty="0"/>
              <a:t>disposable foam ones).</a:t>
            </a:r>
          </a:p>
        </p:txBody>
      </p:sp>
      <p:sp>
        <p:nvSpPr>
          <p:cNvPr id="13" name="Text Placeholder 12">
            <a:extLst>
              <a:ext uri="{FF2B5EF4-FFF2-40B4-BE49-F238E27FC236}">
                <a16:creationId xmlns:a16="http://schemas.microsoft.com/office/drawing/2014/main" id="{41E6211C-701C-F97C-D8D0-64124A324598}"/>
              </a:ext>
            </a:extLst>
          </p:cNvPr>
          <p:cNvSpPr>
            <a:spLocks noGrp="1"/>
          </p:cNvSpPr>
          <p:nvPr>
            <p:ph type="body" sz="half" idx="20"/>
          </p:nvPr>
        </p:nvSpPr>
        <p:spPr>
          <a:xfrm>
            <a:off x="24096983" y="11066201"/>
            <a:ext cx="5684983" cy="3663687"/>
          </a:xfrm>
        </p:spPr>
        <p:txBody>
          <a:bodyPr vert="horz" lIns="91440" tIns="45720" rIns="91440" bIns="45720" rtlCol="0" anchor="t">
            <a:normAutofit/>
          </a:bodyPr>
          <a:lstStyle/>
          <a:p>
            <a:r>
              <a:rPr lang="en-US" dirty="0"/>
              <a:t>While planning the wedding, we considered replacing the dance with DDR. </a:t>
            </a:r>
          </a:p>
        </p:txBody>
      </p:sp>
      <p:sp>
        <p:nvSpPr>
          <p:cNvPr id="14" name="Text Placeholder 13">
            <a:extLst>
              <a:ext uri="{FF2B5EF4-FFF2-40B4-BE49-F238E27FC236}">
                <a16:creationId xmlns:a16="http://schemas.microsoft.com/office/drawing/2014/main" id="{28C9BCE4-8051-69E0-62E6-39F1A2F52760}"/>
              </a:ext>
            </a:extLst>
          </p:cNvPr>
          <p:cNvSpPr>
            <a:spLocks noGrp="1"/>
          </p:cNvSpPr>
          <p:nvPr>
            <p:ph type="body" sz="half" idx="21"/>
          </p:nvPr>
        </p:nvSpPr>
        <p:spPr>
          <a:xfrm>
            <a:off x="1486061" y="15907059"/>
            <a:ext cx="5595660" cy="3416320"/>
          </a:xfrm>
        </p:spPr>
        <p:txBody>
          <a:bodyPr vert="horz" lIns="91440" tIns="45720" rIns="91440" bIns="45720" rtlCol="0" anchor="t">
            <a:normAutofit/>
          </a:bodyPr>
          <a:lstStyle/>
          <a:p>
            <a:pPr>
              <a:lnSpc>
                <a:spcPct val="150000"/>
              </a:lnSpc>
            </a:pPr>
            <a:r>
              <a:rPr lang="en-US" dirty="0"/>
              <a:t>Later on, we set up</a:t>
            </a:r>
          </a:p>
          <a:p>
            <a:r>
              <a:rPr lang="en-US" dirty="0"/>
              <a:t>in our basement and played DDR as a form of exercise.</a:t>
            </a:r>
          </a:p>
        </p:txBody>
      </p:sp>
      <p:pic>
        <p:nvPicPr>
          <p:cNvPr id="46" name="Picture Placeholder 45" descr="A cartoon of a wedding party with hand-DDR pads">
            <a:extLst>
              <a:ext uri="{FF2B5EF4-FFF2-40B4-BE49-F238E27FC236}">
                <a16:creationId xmlns:a16="http://schemas.microsoft.com/office/drawing/2014/main" id="{12557197-BD9F-41A3-7378-8AB81C64F47E}"/>
              </a:ext>
            </a:extLst>
          </p:cNvPr>
          <p:cNvPicPr>
            <a:picLocks noGrp="1" noChangeAspect="1"/>
          </p:cNvPicPr>
          <p:nvPr>
            <p:ph type="pic" sz="quarter" idx="23"/>
          </p:nvPr>
        </p:nvPicPr>
        <p:blipFill>
          <a:blip r:embed="rId4" cstate="email">
            <a:extLst>
              <a:ext uri="{28A0092B-C50C-407E-A947-70E740481C1C}">
                <a14:useLocalDpi xmlns:a14="http://schemas.microsoft.com/office/drawing/2010/main"/>
              </a:ext>
            </a:extLst>
          </a:blip>
          <a:srcRect/>
          <a:stretch/>
        </p:blipFill>
        <p:spPr>
          <a:prstGeom prst="rect">
            <a:avLst/>
          </a:prstGeom>
        </p:spPr>
      </p:pic>
      <p:cxnSp>
        <p:nvCxnSpPr>
          <p:cNvPr id="19" name="Straight Connector 18">
            <a:extLst>
              <a:ext uri="{FF2B5EF4-FFF2-40B4-BE49-F238E27FC236}">
                <a16:creationId xmlns:a16="http://schemas.microsoft.com/office/drawing/2014/main" id="{C7AE53CF-382D-FAF7-AF05-5762D05A65F7}"/>
              </a:ext>
            </a:extLst>
          </p:cNvPr>
          <p:cNvCxnSpPr>
            <a:cxnSpLocks/>
          </p:cNvCxnSpPr>
          <p:nvPr/>
        </p:nvCxnSpPr>
        <p:spPr>
          <a:xfrm flipV="1">
            <a:off x="9406995" y="5443512"/>
            <a:ext cx="150513" cy="579641"/>
          </a:xfrm>
          <a:prstGeom prst="line">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76D4BC-0FE2-C973-5C56-8945C91B5DBC}"/>
              </a:ext>
            </a:extLst>
          </p:cNvPr>
          <p:cNvCxnSpPr>
            <a:cxnSpLocks/>
          </p:cNvCxnSpPr>
          <p:nvPr/>
        </p:nvCxnSpPr>
        <p:spPr>
          <a:xfrm flipV="1">
            <a:off x="8734502" y="6018662"/>
            <a:ext cx="669303" cy="30027"/>
          </a:xfrm>
          <a:prstGeom prst="line">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6310EA6-E92C-E29A-B9A1-85CC017FDB30}"/>
              </a:ext>
            </a:extLst>
          </p:cNvPr>
          <p:cNvSpPr txBox="1"/>
          <p:nvPr/>
        </p:nvSpPr>
        <p:spPr>
          <a:xfrm>
            <a:off x="7082543" y="5681234"/>
            <a:ext cx="1314784" cy="769441"/>
          </a:xfrm>
          <a:prstGeom prst="rect">
            <a:avLst/>
          </a:prstGeom>
          <a:noFill/>
        </p:spPr>
        <p:txBody>
          <a:bodyPr wrap="none" lIns="91440" tIns="45720" rIns="91440" bIns="45720" rtlCol="0" anchor="t">
            <a:spAutoFit/>
          </a:bodyPr>
          <a:lstStyle/>
          <a:p>
            <a:pPr algn="r"/>
            <a:r>
              <a:rPr lang="en-US" sz="4400" b="1">
                <a:latin typeface="Palatino Linotype"/>
              </a:rPr>
              <a:t>Joey</a:t>
            </a:r>
            <a:endParaRPr lang="en-US" sz="4400" b="1" dirty="0">
              <a:latin typeface="Palatino Linotype" panose="02040502050505030304" pitchFamily="18" charset="0"/>
            </a:endParaRPr>
          </a:p>
        </p:txBody>
      </p:sp>
      <p:grpSp>
        <p:nvGrpSpPr>
          <p:cNvPr id="22" name="Group 21">
            <a:extLst>
              <a:ext uri="{FF2B5EF4-FFF2-40B4-BE49-F238E27FC236}">
                <a16:creationId xmlns:a16="http://schemas.microsoft.com/office/drawing/2014/main" id="{5AC02625-A2F7-CA1D-9915-EC7DBB12529A}"/>
              </a:ext>
            </a:extLst>
          </p:cNvPr>
          <p:cNvGrpSpPr/>
          <p:nvPr/>
        </p:nvGrpSpPr>
        <p:grpSpPr>
          <a:xfrm flipH="1" flipV="1">
            <a:off x="7081720" y="6224923"/>
            <a:ext cx="2113225" cy="1017882"/>
            <a:chOff x="15330491" y="5139027"/>
            <a:chExt cx="1744613" cy="817237"/>
          </a:xfrm>
        </p:grpSpPr>
        <p:cxnSp>
          <p:nvCxnSpPr>
            <p:cNvPr id="23" name="Straight Connector 22">
              <a:extLst>
                <a:ext uri="{FF2B5EF4-FFF2-40B4-BE49-F238E27FC236}">
                  <a16:creationId xmlns:a16="http://schemas.microsoft.com/office/drawing/2014/main" id="{4834B77E-DFA4-B180-63C6-4EFD16275B68}"/>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68AAC4-A1FB-F5C7-5673-14DF50D596E5}"/>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62066DE2-62E2-1434-F493-914EA3B8D9C8}"/>
              </a:ext>
            </a:extLst>
          </p:cNvPr>
          <p:cNvCxnSpPr>
            <a:cxnSpLocks/>
          </p:cNvCxnSpPr>
          <p:nvPr/>
        </p:nvCxnSpPr>
        <p:spPr>
          <a:xfrm>
            <a:off x="12788135" y="9318900"/>
            <a:ext cx="0" cy="10930850"/>
          </a:xfrm>
          <a:prstGeom prst="line">
            <a:avLst/>
          </a:prstGeom>
          <a:ln w="76200">
            <a:gradFill>
              <a:gsLst>
                <a:gs pos="0">
                  <a:schemeClr val="accent1">
                    <a:lumMod val="5000"/>
                    <a:lumOff val="95000"/>
                  </a:schemeClr>
                </a:gs>
                <a:gs pos="74000">
                  <a:srgbClr val="FFE59C">
                    <a:alpha val="38431"/>
                  </a:srgbClr>
                </a:gs>
                <a:gs pos="83000">
                  <a:srgbClr val="FFE59C">
                    <a:alpha val="68627"/>
                  </a:srgb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D46D84-BC2A-38A8-CBDE-B168E589CA1B}"/>
              </a:ext>
            </a:extLst>
          </p:cNvPr>
          <p:cNvCxnSpPr>
            <a:cxnSpLocks/>
          </p:cNvCxnSpPr>
          <p:nvPr/>
        </p:nvCxnSpPr>
        <p:spPr>
          <a:xfrm flipH="1">
            <a:off x="22947487" y="9273460"/>
            <a:ext cx="13849" cy="10966442"/>
          </a:xfrm>
          <a:prstGeom prst="line">
            <a:avLst/>
          </a:prstGeom>
          <a:ln w="76200">
            <a:gradFill>
              <a:gsLst>
                <a:gs pos="0">
                  <a:schemeClr val="accent1"/>
                </a:gs>
                <a:gs pos="48000">
                  <a:schemeClr val="accent1">
                    <a:lumMod val="60000"/>
                    <a:lumOff val="40000"/>
                  </a:schemeClr>
                </a:gs>
                <a:gs pos="76000">
                  <a:schemeClr val="accent1">
                    <a:lumMod val="20000"/>
                    <a:lumOff val="8000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A0D980E-2189-2127-683C-DF62D444A860}"/>
              </a:ext>
            </a:extLst>
          </p:cNvPr>
          <p:cNvSpPr txBox="1"/>
          <p:nvPr/>
        </p:nvSpPr>
        <p:spPr>
          <a:xfrm>
            <a:off x="25775834" y="1091630"/>
            <a:ext cx="5416868" cy="923330"/>
          </a:xfrm>
          <a:prstGeom prst="rect">
            <a:avLst/>
          </a:prstGeom>
          <a:noFill/>
        </p:spPr>
        <p:txBody>
          <a:bodyPr wrap="none" lIns="91440" tIns="45720" rIns="91440" bIns="45720" rtlCol="0" anchor="t">
            <a:spAutoFit/>
          </a:bodyPr>
          <a:lstStyle/>
          <a:p>
            <a:r>
              <a:rPr lang="en-US" sz="5400" b="1">
                <a:latin typeface="Palatino Linotype"/>
              </a:rPr>
              <a:t>Meet the Author</a:t>
            </a:r>
          </a:p>
        </p:txBody>
      </p:sp>
      <p:sp>
        <p:nvSpPr>
          <p:cNvPr id="30" name="TextBox 29">
            <a:extLst>
              <a:ext uri="{FF2B5EF4-FFF2-40B4-BE49-F238E27FC236}">
                <a16:creationId xmlns:a16="http://schemas.microsoft.com/office/drawing/2014/main" id="{E9E32C91-B37B-EEEB-3CF8-4E1B7E9E7E5D}"/>
              </a:ext>
            </a:extLst>
          </p:cNvPr>
          <p:cNvSpPr txBox="1"/>
          <p:nvPr/>
        </p:nvSpPr>
        <p:spPr>
          <a:xfrm>
            <a:off x="24096983" y="9877017"/>
            <a:ext cx="9656018" cy="923330"/>
          </a:xfrm>
          <a:prstGeom prst="rect">
            <a:avLst/>
          </a:prstGeom>
          <a:noFill/>
        </p:spPr>
        <p:txBody>
          <a:bodyPr wrap="square" rtlCol="0">
            <a:spAutoFit/>
          </a:bodyPr>
          <a:lstStyle/>
          <a:p>
            <a:r>
              <a:rPr lang="en-US" sz="5400" b="1" dirty="0">
                <a:latin typeface="Palatino Linotype" panose="02040502050505030304" pitchFamily="18" charset="0"/>
              </a:rPr>
              <a:t>Results</a:t>
            </a:r>
          </a:p>
        </p:txBody>
      </p:sp>
      <p:sp>
        <p:nvSpPr>
          <p:cNvPr id="31" name="TextBox 30">
            <a:extLst>
              <a:ext uri="{FF2B5EF4-FFF2-40B4-BE49-F238E27FC236}">
                <a16:creationId xmlns:a16="http://schemas.microsoft.com/office/drawing/2014/main" id="{4A93845E-3205-505C-FB23-F891EA248841}"/>
              </a:ext>
            </a:extLst>
          </p:cNvPr>
          <p:cNvSpPr txBox="1"/>
          <p:nvPr/>
        </p:nvSpPr>
        <p:spPr>
          <a:xfrm>
            <a:off x="13754133" y="9877634"/>
            <a:ext cx="8297333" cy="923330"/>
          </a:xfrm>
          <a:prstGeom prst="rect">
            <a:avLst/>
          </a:prstGeom>
          <a:noFill/>
        </p:spPr>
        <p:txBody>
          <a:bodyPr wrap="square" rtlCol="0">
            <a:spAutoFit/>
          </a:bodyPr>
          <a:lstStyle/>
          <a:p>
            <a:r>
              <a:rPr lang="en-US" sz="5400" b="1" dirty="0">
                <a:latin typeface="Palatino Linotype" panose="02040502050505030304" pitchFamily="18" charset="0"/>
              </a:rPr>
              <a:t>Methods</a:t>
            </a:r>
          </a:p>
        </p:txBody>
      </p:sp>
      <p:sp>
        <p:nvSpPr>
          <p:cNvPr id="32" name="TextBox 31">
            <a:extLst>
              <a:ext uri="{FF2B5EF4-FFF2-40B4-BE49-F238E27FC236}">
                <a16:creationId xmlns:a16="http://schemas.microsoft.com/office/drawing/2014/main" id="{2675600A-15BB-5AD1-B7B9-12D24256EA0F}"/>
              </a:ext>
            </a:extLst>
          </p:cNvPr>
          <p:cNvSpPr txBox="1"/>
          <p:nvPr/>
        </p:nvSpPr>
        <p:spPr>
          <a:xfrm>
            <a:off x="1582085" y="9908978"/>
            <a:ext cx="8297333" cy="923330"/>
          </a:xfrm>
          <a:prstGeom prst="rect">
            <a:avLst/>
          </a:prstGeom>
          <a:noFill/>
        </p:spPr>
        <p:txBody>
          <a:bodyPr wrap="square" rtlCol="0">
            <a:spAutoFit/>
          </a:bodyPr>
          <a:lstStyle/>
          <a:p>
            <a:r>
              <a:rPr lang="en-US" sz="5400" b="1" dirty="0">
                <a:latin typeface="Palatino Linotype" panose="02040502050505030304" pitchFamily="18" charset="0"/>
              </a:rPr>
              <a:t>Introduction</a:t>
            </a:r>
          </a:p>
        </p:txBody>
      </p:sp>
      <p:grpSp>
        <p:nvGrpSpPr>
          <p:cNvPr id="27" name="Group 26">
            <a:extLst>
              <a:ext uri="{FF2B5EF4-FFF2-40B4-BE49-F238E27FC236}">
                <a16:creationId xmlns:a16="http://schemas.microsoft.com/office/drawing/2014/main" id="{DA593163-05BF-0880-D04F-DC0B2ECD9B31}"/>
              </a:ext>
            </a:extLst>
          </p:cNvPr>
          <p:cNvGrpSpPr/>
          <p:nvPr/>
        </p:nvGrpSpPr>
        <p:grpSpPr>
          <a:xfrm flipV="1">
            <a:off x="13170472" y="5513802"/>
            <a:ext cx="2279808" cy="1731284"/>
            <a:chOff x="15330491" y="5139027"/>
            <a:chExt cx="1744613" cy="817237"/>
          </a:xfrm>
        </p:grpSpPr>
        <p:cxnSp>
          <p:nvCxnSpPr>
            <p:cNvPr id="29" name="Straight Connector 28">
              <a:extLst>
                <a:ext uri="{FF2B5EF4-FFF2-40B4-BE49-F238E27FC236}">
                  <a16:creationId xmlns:a16="http://schemas.microsoft.com/office/drawing/2014/main" id="{E684D7AF-2582-AC74-55F4-82CC17011EBA}"/>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10992B-37E6-181F-B228-E8288BCA8DFE}"/>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 Placeholder 17">
            <a:extLst>
              <a:ext uri="{FF2B5EF4-FFF2-40B4-BE49-F238E27FC236}">
                <a16:creationId xmlns:a16="http://schemas.microsoft.com/office/drawing/2014/main" id="{FF681295-5359-BA6D-E443-2A6C642C815D}"/>
              </a:ext>
            </a:extLst>
          </p:cNvPr>
          <p:cNvSpPr txBox="1">
            <a:spLocks/>
          </p:cNvSpPr>
          <p:nvPr/>
        </p:nvSpPr>
        <p:spPr>
          <a:xfrm>
            <a:off x="9399133" y="7546871"/>
            <a:ext cx="3516277" cy="1714030"/>
          </a:xfrm>
          <a:prstGeom prst="rect">
            <a:avLst/>
          </a:prstGeom>
        </p:spPr>
        <p:txBody>
          <a:bodyPr vert="horz" lIns="91440" tIns="45720" rIns="91440" bIns="45720" rtlCol="0" anchor="t">
            <a:normAutofit fontScale="92500"/>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r>
              <a:rPr lang="en-US"/>
              <a:t>~2000 –</a:t>
            </a:r>
          </a:p>
          <a:p>
            <a:r>
              <a:rPr lang="en-US"/>
              <a:t>We first play DDR at a friend's house.</a:t>
            </a:r>
            <a:endParaRPr lang="en-US" dirty="0"/>
          </a:p>
        </p:txBody>
      </p:sp>
      <p:grpSp>
        <p:nvGrpSpPr>
          <p:cNvPr id="36" name="Group 35">
            <a:extLst>
              <a:ext uri="{FF2B5EF4-FFF2-40B4-BE49-F238E27FC236}">
                <a16:creationId xmlns:a16="http://schemas.microsoft.com/office/drawing/2014/main" id="{070555E9-BD5F-2750-E04C-8E916F907C40}"/>
              </a:ext>
            </a:extLst>
          </p:cNvPr>
          <p:cNvGrpSpPr/>
          <p:nvPr/>
        </p:nvGrpSpPr>
        <p:grpSpPr>
          <a:xfrm flipV="1">
            <a:off x="14492340" y="5425125"/>
            <a:ext cx="1521620" cy="995586"/>
            <a:chOff x="15330491" y="5139027"/>
            <a:chExt cx="1744613" cy="817237"/>
          </a:xfrm>
        </p:grpSpPr>
        <p:cxnSp>
          <p:nvCxnSpPr>
            <p:cNvPr id="37" name="Straight Connector 36">
              <a:extLst>
                <a:ext uri="{FF2B5EF4-FFF2-40B4-BE49-F238E27FC236}">
                  <a16:creationId xmlns:a16="http://schemas.microsoft.com/office/drawing/2014/main" id="{D76DC69E-F3FF-3420-503D-6D63BE1D8672}"/>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D0D6C2-FB85-359F-1548-E952EF658F99}"/>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 Placeholder 17">
            <a:extLst>
              <a:ext uri="{FF2B5EF4-FFF2-40B4-BE49-F238E27FC236}">
                <a16:creationId xmlns:a16="http://schemas.microsoft.com/office/drawing/2014/main" id="{BA01F832-6679-7C97-3B75-480A44624558}"/>
              </a:ext>
            </a:extLst>
          </p:cNvPr>
          <p:cNvSpPr txBox="1">
            <a:spLocks/>
          </p:cNvSpPr>
          <p:nvPr/>
        </p:nvSpPr>
        <p:spPr>
          <a:xfrm>
            <a:off x="15998122" y="5524734"/>
            <a:ext cx="3761573" cy="1691736"/>
          </a:xfrm>
          <a:prstGeom prst="rect">
            <a:avLst/>
          </a:prstGeom>
        </p:spPr>
        <p:txBody>
          <a:bodyPr vert="horz" lIns="91440" tIns="45720" rIns="91440" bIns="45720" rtlCol="0" anchor="t">
            <a:normAutofit fontScale="92500"/>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r>
              <a:rPr lang="en-US"/>
              <a:t>~2006 –</a:t>
            </a:r>
          </a:p>
          <a:p>
            <a:r>
              <a:rPr lang="en-US" dirty="0"/>
              <a:t>Cathy starts a DDR club in high </a:t>
            </a:r>
            <a:r>
              <a:rPr lang="en-US"/>
              <a:t>school.</a:t>
            </a:r>
            <a:endParaRPr lang="en-US" dirty="0"/>
          </a:p>
        </p:txBody>
      </p:sp>
      <p:grpSp>
        <p:nvGrpSpPr>
          <p:cNvPr id="40" name="Group 39">
            <a:extLst>
              <a:ext uri="{FF2B5EF4-FFF2-40B4-BE49-F238E27FC236}">
                <a16:creationId xmlns:a16="http://schemas.microsoft.com/office/drawing/2014/main" id="{0AF18B06-C619-D18D-89A8-93FDD7C3F2DF}"/>
              </a:ext>
            </a:extLst>
          </p:cNvPr>
          <p:cNvGrpSpPr/>
          <p:nvPr/>
        </p:nvGrpSpPr>
        <p:grpSpPr>
          <a:xfrm flipH="1" flipV="1">
            <a:off x="9721199" y="5424799"/>
            <a:ext cx="2715312" cy="2110280"/>
            <a:chOff x="15330491" y="5139027"/>
            <a:chExt cx="1744613" cy="817237"/>
          </a:xfrm>
        </p:grpSpPr>
        <p:cxnSp>
          <p:nvCxnSpPr>
            <p:cNvPr id="41" name="Straight Connector 40">
              <a:extLst>
                <a:ext uri="{FF2B5EF4-FFF2-40B4-BE49-F238E27FC236}">
                  <a16:creationId xmlns:a16="http://schemas.microsoft.com/office/drawing/2014/main" id="{014E653F-C03F-A8AB-5CC6-3F69337F915B}"/>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EB18ED-8DBB-6C68-5B27-C03C023517F8}"/>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 Placeholder 17">
            <a:extLst>
              <a:ext uri="{FF2B5EF4-FFF2-40B4-BE49-F238E27FC236}">
                <a16:creationId xmlns:a16="http://schemas.microsoft.com/office/drawing/2014/main" id="{BB0F2CC1-BD04-8174-36CF-377D900CB414}"/>
              </a:ext>
            </a:extLst>
          </p:cNvPr>
          <p:cNvSpPr txBox="1">
            <a:spLocks/>
          </p:cNvSpPr>
          <p:nvPr/>
        </p:nvSpPr>
        <p:spPr>
          <a:xfrm>
            <a:off x="13710234" y="7213184"/>
            <a:ext cx="3761573" cy="1864883"/>
          </a:xfrm>
          <a:prstGeom prst="rect">
            <a:avLst/>
          </a:prstGeom>
        </p:spPr>
        <p:txBody>
          <a:bodyPr vert="horz" lIns="91440" tIns="45720" rIns="91440" bIns="45720" rtlCol="0" anchor="t">
            <a:normAutofit fontScale="92500" lnSpcReduction="10000"/>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r>
              <a:rPr lang="en-US" dirty="0"/>
              <a:t>~2003 –</a:t>
            </a:r>
          </a:p>
          <a:p>
            <a:r>
              <a:rPr lang="en-US" dirty="0"/>
              <a:t>Nancy (older sister) sets up </a:t>
            </a:r>
            <a:r>
              <a:rPr lang="en-US" dirty="0" err="1"/>
              <a:t>StepMania</a:t>
            </a:r>
            <a:r>
              <a:rPr lang="en-US" dirty="0"/>
              <a:t> in our basement.</a:t>
            </a:r>
          </a:p>
        </p:txBody>
      </p:sp>
      <p:pic>
        <p:nvPicPr>
          <p:cNvPr id="48" name="Picture Placeholder 45" descr="A cartoon of a wedding couple playing DDR">
            <a:extLst>
              <a:ext uri="{FF2B5EF4-FFF2-40B4-BE49-F238E27FC236}">
                <a16:creationId xmlns:a16="http://schemas.microsoft.com/office/drawing/2014/main" id="{8F665DD0-2C9D-4E85-2C6F-F776D3C6BFC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9875430" y="9881499"/>
            <a:ext cx="6198518" cy="4711748"/>
          </a:xfrm>
          <a:prstGeom prst="rect">
            <a:avLst/>
          </a:prstGeom>
        </p:spPr>
      </p:pic>
      <p:pic>
        <p:nvPicPr>
          <p:cNvPr id="17" name="Picture 16" descr="A blue and black text&#10;&#10;AI-generated content may be incorrect.">
            <a:extLst>
              <a:ext uri="{FF2B5EF4-FFF2-40B4-BE49-F238E27FC236}">
                <a16:creationId xmlns:a16="http://schemas.microsoft.com/office/drawing/2014/main" id="{586BE478-4CF7-1A4F-5DB6-84728A1727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3174" y="15908410"/>
            <a:ext cx="4108652" cy="1040374"/>
          </a:xfrm>
          <a:prstGeom prst="rect">
            <a:avLst/>
          </a:prstGeom>
        </p:spPr>
      </p:pic>
      <p:pic>
        <p:nvPicPr>
          <p:cNvPr id="34" name="Picture 33" descr="A black and white drawing of people dancing&#10;&#10;AI-generated content may be incorrect.">
            <a:extLst>
              <a:ext uri="{FF2B5EF4-FFF2-40B4-BE49-F238E27FC236}">
                <a16:creationId xmlns:a16="http://schemas.microsoft.com/office/drawing/2014/main" id="{CCA51BEB-BC12-084F-3D9B-DF207B2730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77617" y="16428157"/>
            <a:ext cx="5558234" cy="3801135"/>
          </a:xfrm>
          <a:prstGeom prst="rect">
            <a:avLst/>
          </a:prstGeom>
        </p:spPr>
      </p:pic>
      <p:pic>
        <p:nvPicPr>
          <p:cNvPr id="47" name="Picture 46" descr="A drawing of a machine&#10;&#10;AI-generated content may be incorrect.">
            <a:extLst>
              <a:ext uri="{FF2B5EF4-FFF2-40B4-BE49-F238E27FC236}">
                <a16:creationId xmlns:a16="http://schemas.microsoft.com/office/drawing/2014/main" id="{66804F76-54A4-26E5-0F95-4A3C59F35F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70422" y="10364599"/>
            <a:ext cx="6034316" cy="4749979"/>
          </a:xfrm>
          <a:prstGeom prst="rect">
            <a:avLst/>
          </a:prstGeom>
        </p:spPr>
      </p:pic>
      <p:pic>
        <p:nvPicPr>
          <p:cNvPr id="2" name="Picture Placeholder 48">
            <a:extLst>
              <a:ext uri="{FF2B5EF4-FFF2-40B4-BE49-F238E27FC236}">
                <a16:creationId xmlns:a16="http://schemas.microsoft.com/office/drawing/2014/main" id="{8390D707-7A6A-A4AB-9E65-CB57A3C20F60}"/>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4720015" y="13305804"/>
            <a:ext cx="6420796" cy="6219632"/>
          </a:xfrm>
          <a:prstGeom prst="rect">
            <a:avLst/>
          </a:prstGeom>
        </p:spPr>
      </p:pic>
      <p:sp>
        <p:nvSpPr>
          <p:cNvPr id="50" name="Text Placeholder 17">
            <a:extLst>
              <a:ext uri="{FF2B5EF4-FFF2-40B4-BE49-F238E27FC236}">
                <a16:creationId xmlns:a16="http://schemas.microsoft.com/office/drawing/2014/main" id="{8448F84E-9E6F-6FCF-2028-52619CBA3725}"/>
              </a:ext>
            </a:extLst>
          </p:cNvPr>
          <p:cNvSpPr txBox="1">
            <a:spLocks/>
          </p:cNvSpPr>
          <p:nvPr/>
        </p:nvSpPr>
        <p:spPr>
          <a:xfrm>
            <a:off x="6779092" y="7550048"/>
            <a:ext cx="2111400" cy="1691737"/>
          </a:xfrm>
          <a:prstGeom prst="rect">
            <a:avLst/>
          </a:prstGeom>
        </p:spPr>
        <p:txBody>
          <a:bodyPr vert="horz" lIns="91440" tIns="45720" rIns="91440" bIns="45720" rtlCol="0" anchor="t">
            <a:normAutofit/>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r>
              <a:rPr lang="en-US"/>
              <a:t>1993 – </a:t>
            </a:r>
          </a:p>
          <a:p>
            <a:r>
              <a:rPr lang="en-US"/>
              <a:t>I exist ☺</a:t>
            </a:r>
            <a:endParaRPr lang="en-US" dirty="0"/>
          </a:p>
        </p:txBody>
      </p:sp>
      <p:pic>
        <p:nvPicPr>
          <p:cNvPr id="51" name="Picture Placeholder 44" descr="A mass DDR event">
            <a:extLst>
              <a:ext uri="{FF2B5EF4-FFF2-40B4-BE49-F238E27FC236}">
                <a16:creationId xmlns:a16="http://schemas.microsoft.com/office/drawing/2014/main" id="{D9EE0B5B-834A-E317-4859-3AD409C12107}"/>
              </a:ext>
            </a:extLst>
          </p:cNvPr>
          <p:cNvPicPr>
            <a:picLocks noGrp="1" noChangeAspect="1"/>
          </p:cNvPicPr>
          <p:nvPr>
            <p:ph type="pic" sz="quarter" idx="24"/>
          </p:nvPr>
        </p:nvPicPr>
        <p:blipFill>
          <a:blip r:embed="rId10" cstate="email">
            <a:extLst>
              <a:ext uri="{28A0092B-C50C-407E-A947-70E740481C1C}">
                <a14:useLocalDpi xmlns:a14="http://schemas.microsoft.com/office/drawing/2010/main"/>
              </a:ext>
            </a:extLst>
          </a:blip>
          <a:srcRect/>
          <a:stretch/>
        </p:blipFill>
        <p:spPr>
          <a:prstGeom prst="rect">
            <a:avLst/>
          </a:prstGeom>
        </p:spPr>
      </p:pic>
      <p:sp>
        <p:nvSpPr>
          <p:cNvPr id="54" name="Cloud 53">
            <a:extLst>
              <a:ext uri="{FF2B5EF4-FFF2-40B4-BE49-F238E27FC236}">
                <a16:creationId xmlns:a16="http://schemas.microsoft.com/office/drawing/2014/main" id="{4AA662C8-140F-29A2-D2CC-B3AC3D6027A4}"/>
              </a:ext>
            </a:extLst>
          </p:cNvPr>
          <p:cNvSpPr/>
          <p:nvPr/>
        </p:nvSpPr>
        <p:spPr>
          <a:xfrm>
            <a:off x="19211388" y="1384138"/>
            <a:ext cx="5675442" cy="2359846"/>
          </a:xfrm>
          <a:prstGeom prst="cloud">
            <a:avLst/>
          </a:prstGeom>
          <a:solidFill>
            <a:srgbClr val="6852C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This is a an example poster!</a:t>
            </a:r>
          </a:p>
        </p:txBody>
      </p:sp>
      <p:pic>
        <p:nvPicPr>
          <p:cNvPr id="3" name="Picture 2">
            <a:hlinkClick r:id="rId11"/>
            <a:extLst>
              <a:ext uri="{FF2B5EF4-FFF2-40B4-BE49-F238E27FC236}">
                <a16:creationId xmlns:a16="http://schemas.microsoft.com/office/drawing/2014/main" id="{5F50F581-21D1-44FC-4A33-02C492E57C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01025" y="1990759"/>
            <a:ext cx="33020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7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rofile image">
            <a:extLst>
              <a:ext uri="{FF2B5EF4-FFF2-40B4-BE49-F238E27FC236}">
                <a16:creationId xmlns:a16="http://schemas.microsoft.com/office/drawing/2014/main" id="{12C7B14F-C2F0-D5D0-72EA-C4040D32E575}"/>
              </a:ext>
            </a:extLst>
          </p:cNvPr>
          <p:cNvPicPr>
            <a:picLocks noGrp="1" noChangeAspect="1" noChangeArrowheads="1"/>
          </p:cNvPicPr>
          <p:nvPr>
            <p:ph type="pic" sz="quarter" idx="10"/>
          </p:nvPr>
        </p:nvPicPr>
        <p:blipFill>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te Capybara Drawing | Easy Cute Drawings">
            <a:extLst>
              <a:ext uri="{FF2B5EF4-FFF2-40B4-BE49-F238E27FC236}">
                <a16:creationId xmlns:a16="http://schemas.microsoft.com/office/drawing/2014/main" id="{93F60D58-84D3-7C34-D074-F944769D9AE3}"/>
              </a:ext>
            </a:extLst>
          </p:cNvPr>
          <p:cNvPicPr>
            <a:picLocks noGrp="1" noChangeAspect="1" noChangeArrowheads="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33">
            <a:extLst>
              <a:ext uri="{FF2B5EF4-FFF2-40B4-BE49-F238E27FC236}">
                <a16:creationId xmlns:a16="http://schemas.microsoft.com/office/drawing/2014/main" id="{D505A95D-0828-145A-6EC9-ABFBCA11B6E9}"/>
              </a:ext>
            </a:extLst>
          </p:cNvPr>
          <p:cNvSpPr>
            <a:spLocks noGrp="1"/>
          </p:cNvSpPr>
          <p:nvPr>
            <p:ph type="body" sz="half" idx="2"/>
          </p:nvPr>
        </p:nvSpPr>
        <p:spPr/>
        <p:txBody>
          <a:bodyPr>
            <a:normAutofit lnSpcReduction="10000"/>
          </a:bodyPr>
          <a:lstStyle/>
          <a:p>
            <a:r>
              <a:rPr lang="en-US" sz="2800" b="0" dirty="0">
                <a:latin typeface="Palatino Linotype" panose="02040502050505030304" pitchFamily="18" charset="0"/>
                <a:cs typeface="Calibri" panose="020F0502020204030204" pitchFamily="34" charset="0"/>
              </a:rPr>
              <a:t>He likes </a:t>
            </a:r>
            <a:r>
              <a:rPr lang="en-US" sz="2800" b="1" dirty="0">
                <a:solidFill>
                  <a:schemeClr val="accent3">
                    <a:lumMod val="50000"/>
                  </a:schemeClr>
                </a:solidFill>
                <a:latin typeface="Palatino Linotype" panose="02040502050505030304" pitchFamily="18" charset="0"/>
                <a:cs typeface="Calibri" panose="020F0502020204030204" pitchFamily="34" charset="0"/>
              </a:rPr>
              <a:t>mountains</a:t>
            </a:r>
            <a:r>
              <a:rPr lang="en-US" sz="2800" b="0" dirty="0">
                <a:latin typeface="Palatino Linotype" panose="02040502050505030304" pitchFamily="18" charset="0"/>
                <a:cs typeface="Calibri" panose="020F0502020204030204" pitchFamily="34" charset="0"/>
              </a:rPr>
              <a:t>, snow sports, </a:t>
            </a:r>
            <a:r>
              <a:rPr lang="en-US" sz="2800" b="1" dirty="0">
                <a:solidFill>
                  <a:schemeClr val="accent4"/>
                </a:solidFill>
                <a:latin typeface="Palatino Linotype" panose="02040502050505030304" pitchFamily="18" charset="0"/>
                <a:cs typeface="Calibri" panose="020F0502020204030204" pitchFamily="34" charset="0"/>
              </a:rPr>
              <a:t>capybaras</a:t>
            </a:r>
            <a:r>
              <a:rPr lang="en-US" dirty="0">
                <a:latin typeface="Palatino Linotype" panose="02040502050505030304" pitchFamily="18" charset="0"/>
                <a:cs typeface="Calibri" panose="020F0502020204030204" pitchFamily="34" charset="0"/>
              </a:rPr>
              <a:t>,</a:t>
            </a:r>
            <a:r>
              <a:rPr lang="en-US" sz="2800" b="0" dirty="0">
                <a:latin typeface="Palatino Linotype" panose="02040502050505030304" pitchFamily="18" charset="0"/>
                <a:cs typeface="Calibri" panose="020F0502020204030204" pitchFamily="34" charset="0"/>
              </a:rPr>
              <a:t> rummaging through yard and estate sales, collecting tools ‘because I need it for this project’, and sometimes making stuff with aforementioned tools.</a:t>
            </a:r>
            <a:endParaRPr lang="en-US" sz="2800" dirty="0">
              <a:latin typeface="Palatino Linotype" panose="02040502050505030304" pitchFamily="18" charset="0"/>
              <a:cs typeface="Calibri" panose="020F0502020204030204" pitchFamily="34" charset="0"/>
            </a:endParaRPr>
          </a:p>
        </p:txBody>
      </p:sp>
      <p:sp>
        <p:nvSpPr>
          <p:cNvPr id="35" name="Text Placeholder 34">
            <a:extLst>
              <a:ext uri="{FF2B5EF4-FFF2-40B4-BE49-F238E27FC236}">
                <a16:creationId xmlns:a16="http://schemas.microsoft.com/office/drawing/2014/main" id="{1305F19B-BFEB-CCED-5C4B-39459134B294}"/>
              </a:ext>
            </a:extLst>
          </p:cNvPr>
          <p:cNvSpPr>
            <a:spLocks noGrp="1"/>
          </p:cNvSpPr>
          <p:nvPr>
            <p:ph type="body" sz="half" idx="12"/>
          </p:nvPr>
        </p:nvSpPr>
        <p:spPr/>
        <p:txBody>
          <a:bodyPr>
            <a:normAutofit fontScale="85000" lnSpcReduction="10000"/>
          </a:bodyPr>
          <a:lstStyle/>
          <a:p>
            <a:r>
              <a:rPr lang="en-US" sz="2800" b="0" dirty="0">
                <a:latin typeface="Palatino Linotype" panose="02040502050505030304" pitchFamily="18" charset="0"/>
                <a:cs typeface="Calibri" panose="020F0502020204030204" pitchFamily="34" charset="0"/>
              </a:rPr>
              <a:t>Omar was born and raised in </a:t>
            </a:r>
            <a:r>
              <a:rPr lang="en-US" sz="2800" b="1" dirty="0">
                <a:solidFill>
                  <a:schemeClr val="accent1">
                    <a:lumMod val="75000"/>
                  </a:schemeClr>
                </a:solidFill>
                <a:latin typeface="Palatino Linotype" panose="02040502050505030304" pitchFamily="18" charset="0"/>
                <a:cs typeface="Calibri" panose="020F0502020204030204" pitchFamily="34" charset="0"/>
              </a:rPr>
              <a:t>Pakistan</a:t>
            </a:r>
            <a:r>
              <a:rPr lang="en-US" sz="2800" b="0" dirty="0">
                <a:latin typeface="Palatino Linotype" panose="02040502050505030304" pitchFamily="18" charset="0"/>
                <a:cs typeface="Calibri" panose="020F0502020204030204" pitchFamily="34" charset="0"/>
              </a:rPr>
              <a:t> which is a country in South Asia sandwiched between exotic places such as Afghanistan and India.  He came to the Boston area as a student and refuses to leave.</a:t>
            </a:r>
            <a:endParaRPr lang="en-US" sz="4400" b="0" dirty="0">
              <a:latin typeface="Palatino Linotype" panose="02040502050505030304" pitchFamily="18" charset="0"/>
            </a:endParaRPr>
          </a:p>
        </p:txBody>
      </p:sp>
      <p:sp>
        <p:nvSpPr>
          <p:cNvPr id="36" name="Text Placeholder 35">
            <a:extLst>
              <a:ext uri="{FF2B5EF4-FFF2-40B4-BE49-F238E27FC236}">
                <a16:creationId xmlns:a16="http://schemas.microsoft.com/office/drawing/2014/main" id="{0CE0050F-5741-4B15-A2A6-05B24C0C4B90}"/>
              </a:ext>
            </a:extLst>
          </p:cNvPr>
          <p:cNvSpPr>
            <a:spLocks noGrp="1"/>
          </p:cNvSpPr>
          <p:nvPr>
            <p:ph type="body" sz="half" idx="13"/>
          </p:nvPr>
        </p:nvSpPr>
        <p:spPr/>
        <p:txBody>
          <a:bodyPr/>
          <a:lstStyle/>
          <a:p>
            <a:r>
              <a:rPr lang="en-US" dirty="0"/>
              <a:t>A lover of mountains and capybaras</a:t>
            </a:r>
          </a:p>
        </p:txBody>
      </p:sp>
      <p:sp>
        <p:nvSpPr>
          <p:cNvPr id="37" name="Text Placeholder 36">
            <a:extLst>
              <a:ext uri="{FF2B5EF4-FFF2-40B4-BE49-F238E27FC236}">
                <a16:creationId xmlns:a16="http://schemas.microsoft.com/office/drawing/2014/main" id="{98040826-132F-A202-9CEE-9460CC966D52}"/>
              </a:ext>
            </a:extLst>
          </p:cNvPr>
          <p:cNvSpPr>
            <a:spLocks noGrp="1"/>
          </p:cNvSpPr>
          <p:nvPr>
            <p:ph type="body" sz="half" idx="14"/>
          </p:nvPr>
        </p:nvSpPr>
        <p:spPr/>
        <p:txBody>
          <a:bodyPr>
            <a:normAutofit lnSpcReduction="10000"/>
          </a:bodyPr>
          <a:lstStyle/>
          <a:p>
            <a:r>
              <a:rPr lang="en-US" dirty="0"/>
              <a:t>He puts people to sleep for a living</a:t>
            </a:r>
          </a:p>
        </p:txBody>
      </p:sp>
      <p:sp>
        <p:nvSpPr>
          <p:cNvPr id="20" name="Text Placeholder 19">
            <a:extLst>
              <a:ext uri="{FF2B5EF4-FFF2-40B4-BE49-F238E27FC236}">
                <a16:creationId xmlns:a16="http://schemas.microsoft.com/office/drawing/2014/main" id="{1071B28D-B852-98AA-FDE1-CEE9FBDDB8D7}"/>
              </a:ext>
            </a:extLst>
          </p:cNvPr>
          <p:cNvSpPr>
            <a:spLocks noGrp="1"/>
          </p:cNvSpPr>
          <p:nvPr>
            <p:ph type="body" sz="half" idx="15"/>
          </p:nvPr>
        </p:nvSpPr>
        <p:spPr/>
        <p:txBody>
          <a:bodyPr/>
          <a:lstStyle/>
          <a:p>
            <a:r>
              <a:rPr lang="en-US" dirty="0"/>
              <a:t>Cathy and Omar: How It All Began</a:t>
            </a:r>
          </a:p>
        </p:txBody>
      </p:sp>
      <p:sp>
        <p:nvSpPr>
          <p:cNvPr id="21" name="Text Placeholder 20">
            <a:extLst>
              <a:ext uri="{FF2B5EF4-FFF2-40B4-BE49-F238E27FC236}">
                <a16:creationId xmlns:a16="http://schemas.microsoft.com/office/drawing/2014/main" id="{707FF304-8C1E-8765-EB21-C2444FFCF624}"/>
              </a:ext>
            </a:extLst>
          </p:cNvPr>
          <p:cNvSpPr>
            <a:spLocks noGrp="1"/>
          </p:cNvSpPr>
          <p:nvPr>
            <p:ph type="body" sz="half" idx="16"/>
          </p:nvPr>
        </p:nvSpPr>
        <p:spPr>
          <a:xfrm>
            <a:off x="2198066" y="1761751"/>
            <a:ext cx="22402812" cy="649946"/>
          </a:xfrm>
        </p:spPr>
        <p:txBody>
          <a:bodyPr/>
          <a:lstStyle/>
          <a:p>
            <a:r>
              <a:rPr lang="en-US" dirty="0"/>
              <a:t>Omar Hyder</a:t>
            </a:r>
          </a:p>
        </p:txBody>
      </p:sp>
      <p:sp>
        <p:nvSpPr>
          <p:cNvPr id="22" name="Text Placeholder 21">
            <a:extLst>
              <a:ext uri="{FF2B5EF4-FFF2-40B4-BE49-F238E27FC236}">
                <a16:creationId xmlns:a16="http://schemas.microsoft.com/office/drawing/2014/main" id="{6C832532-5FD8-66E2-3CC6-B56C0DF73572}"/>
              </a:ext>
            </a:extLst>
          </p:cNvPr>
          <p:cNvSpPr>
            <a:spLocks noGrp="1"/>
          </p:cNvSpPr>
          <p:nvPr>
            <p:ph type="body" sz="half" idx="17"/>
          </p:nvPr>
        </p:nvSpPr>
        <p:spPr>
          <a:xfrm>
            <a:off x="2198065" y="2421371"/>
            <a:ext cx="22402812" cy="649946"/>
          </a:xfrm>
        </p:spPr>
        <p:txBody>
          <a:bodyPr/>
          <a:lstStyle/>
          <a:p>
            <a:r>
              <a:rPr lang="en-US" dirty="0"/>
              <a:t>The fiancé</a:t>
            </a:r>
          </a:p>
        </p:txBody>
      </p:sp>
      <p:sp>
        <p:nvSpPr>
          <p:cNvPr id="38" name="Text Placeholder 37">
            <a:extLst>
              <a:ext uri="{FF2B5EF4-FFF2-40B4-BE49-F238E27FC236}">
                <a16:creationId xmlns:a16="http://schemas.microsoft.com/office/drawing/2014/main" id="{B766526E-9611-4C51-5CA0-692A6BB142D9}"/>
              </a:ext>
            </a:extLst>
          </p:cNvPr>
          <p:cNvSpPr>
            <a:spLocks noGrp="1"/>
          </p:cNvSpPr>
          <p:nvPr>
            <p:ph type="body" sz="half" idx="18"/>
          </p:nvPr>
        </p:nvSpPr>
        <p:spPr>
          <a:xfrm>
            <a:off x="1582081" y="11051018"/>
            <a:ext cx="6554016" cy="4524315"/>
          </a:xfrm>
        </p:spPr>
        <p:txBody>
          <a:bodyPr/>
          <a:lstStyle/>
          <a:p>
            <a:r>
              <a:rPr lang="en-US" sz="3600" b="0" dirty="0">
                <a:latin typeface="Palatino Linotype" panose="02040502050505030304" pitchFamily="18" charset="0"/>
              </a:rPr>
              <a:t>Omar met </a:t>
            </a:r>
            <a:r>
              <a:rPr lang="en-US" sz="3600" b="1" dirty="0">
                <a:solidFill>
                  <a:schemeClr val="accent4">
                    <a:lumMod val="75000"/>
                  </a:schemeClr>
                </a:solidFill>
                <a:latin typeface="Palatino Linotype" panose="02040502050505030304" pitchFamily="18" charset="0"/>
              </a:rPr>
              <a:t>Cathy</a:t>
            </a:r>
            <a:r>
              <a:rPr lang="en-US" sz="3600" b="0" dirty="0">
                <a:latin typeface="Palatino Linotype" panose="02040502050505030304" pitchFamily="18" charset="0"/>
              </a:rPr>
              <a:t> in 2021 during the </a:t>
            </a:r>
            <a:r>
              <a:rPr lang="en-US" sz="3600" b="1" dirty="0">
                <a:solidFill>
                  <a:schemeClr val="accent6"/>
                </a:solidFill>
                <a:latin typeface="Palatino Linotype" panose="02040502050505030304" pitchFamily="18" charset="0"/>
              </a:rPr>
              <a:t>COVID-19 pandemic</a:t>
            </a:r>
            <a:r>
              <a:rPr lang="en-US" sz="3600" b="0" dirty="0">
                <a:latin typeface="Palatino Linotype" panose="02040502050505030304" pitchFamily="18" charset="0"/>
              </a:rPr>
              <a:t>. Cathy didn’t want to leave the house and Omar didn’t want to stay in the house (see Bio – </a:t>
            </a:r>
            <a:r>
              <a:rPr lang="en-US" sz="3600" b="0" i="1" dirty="0">
                <a:latin typeface="Palatino Linotype" panose="02040502050505030304" pitchFamily="18" charset="0"/>
              </a:rPr>
              <a:t>likes mountains</a:t>
            </a:r>
            <a:r>
              <a:rPr lang="en-US" sz="3600" b="0" dirty="0">
                <a:latin typeface="Palatino Linotype" panose="02040502050505030304" pitchFamily="18" charset="0"/>
              </a:rPr>
              <a:t>).</a:t>
            </a:r>
          </a:p>
        </p:txBody>
      </p:sp>
      <p:sp>
        <p:nvSpPr>
          <p:cNvPr id="39" name="Text Placeholder 38">
            <a:extLst>
              <a:ext uri="{FF2B5EF4-FFF2-40B4-BE49-F238E27FC236}">
                <a16:creationId xmlns:a16="http://schemas.microsoft.com/office/drawing/2014/main" id="{CBF86F3A-1170-4050-1B97-5BF2C0417D96}"/>
              </a:ext>
            </a:extLst>
          </p:cNvPr>
          <p:cNvSpPr>
            <a:spLocks noGrp="1"/>
          </p:cNvSpPr>
          <p:nvPr>
            <p:ph type="body" sz="half" idx="19"/>
          </p:nvPr>
        </p:nvSpPr>
        <p:spPr>
          <a:xfrm>
            <a:off x="12760244" y="11035787"/>
            <a:ext cx="9378510" cy="4013757"/>
          </a:xfrm>
        </p:spPr>
        <p:txBody>
          <a:bodyPr/>
          <a:lstStyle/>
          <a:p>
            <a:r>
              <a:rPr lang="en-US" sz="3600" b="0" dirty="0">
                <a:latin typeface="Palatino Linotype" panose="02040502050505030304" pitchFamily="18" charset="0"/>
              </a:rPr>
              <a:t>That standoff was resolved by a </a:t>
            </a:r>
            <a:r>
              <a:rPr lang="en-US" sz="3600" b="1" dirty="0">
                <a:solidFill>
                  <a:schemeClr val="accent2">
                    <a:lumMod val="50000"/>
                  </a:schemeClr>
                </a:solidFill>
                <a:latin typeface="Palatino Linotype" panose="02040502050505030304" pitchFamily="18" charset="0"/>
              </a:rPr>
              <a:t>backyard tea party </a:t>
            </a:r>
            <a:r>
              <a:rPr lang="en-US" sz="3600" b="0" i="1" dirty="0">
                <a:latin typeface="Palatino Linotype" panose="02040502050505030304" pitchFamily="18" charset="0"/>
              </a:rPr>
              <a:t>in February</a:t>
            </a:r>
            <a:r>
              <a:rPr lang="en-US" sz="3600" b="0" dirty="0">
                <a:latin typeface="Palatino Linotype" panose="02040502050505030304" pitchFamily="18" charset="0"/>
              </a:rPr>
              <a:t>, several trips to the ‘outside’ for walks and runs, and ultimately several trips in automobiles and airplanes to near and far away places including such exotic destination as Lowell, Massachusetts, the suburbs of Quebec City, Canada, and Crete. </a:t>
            </a:r>
          </a:p>
        </p:txBody>
      </p:sp>
      <p:sp>
        <p:nvSpPr>
          <p:cNvPr id="40" name="Text Placeholder 39">
            <a:extLst>
              <a:ext uri="{FF2B5EF4-FFF2-40B4-BE49-F238E27FC236}">
                <a16:creationId xmlns:a16="http://schemas.microsoft.com/office/drawing/2014/main" id="{5E885EDF-C2FF-3D5B-E80D-2077F2A2E452}"/>
              </a:ext>
            </a:extLst>
          </p:cNvPr>
          <p:cNvSpPr>
            <a:spLocks noGrp="1"/>
          </p:cNvSpPr>
          <p:nvPr>
            <p:ph type="body" sz="half" idx="20"/>
          </p:nvPr>
        </p:nvSpPr>
        <p:spPr/>
        <p:txBody>
          <a:bodyPr/>
          <a:lstStyle/>
          <a:p>
            <a:r>
              <a:rPr lang="en-US" sz="3600" b="0" dirty="0">
                <a:latin typeface="Palatino Linotype" panose="02040502050505030304" pitchFamily="18" charset="0"/>
              </a:rPr>
              <a:t>As a result of the interactions, Omar has developed great appreciation for takeout Chinese food, nuances of 120 year old houses, and </a:t>
            </a:r>
            <a:r>
              <a:rPr lang="en-US" sz="3600" b="1" dirty="0">
                <a:solidFill>
                  <a:schemeClr val="accent4">
                    <a:lumMod val="50000"/>
                  </a:schemeClr>
                </a:solidFill>
                <a:latin typeface="Palatino Linotype" panose="02040502050505030304" pitchFamily="18" charset="0"/>
              </a:rPr>
              <a:t>staycations</a:t>
            </a:r>
            <a:r>
              <a:rPr lang="en-US" sz="3600" b="0" dirty="0">
                <a:latin typeface="Palatino Linotype" panose="02040502050505030304" pitchFamily="18" charset="0"/>
              </a:rPr>
              <a:t>. </a:t>
            </a:r>
          </a:p>
          <a:p>
            <a:endParaRPr lang="en-US" sz="3600" b="0" dirty="0">
              <a:latin typeface="Palatino Linotype" panose="02040502050505030304" pitchFamily="18" charset="0"/>
            </a:endParaRPr>
          </a:p>
          <a:p>
            <a:r>
              <a:rPr lang="en-US" sz="3600" b="0" dirty="0">
                <a:latin typeface="Palatino Linotype" panose="02040502050505030304" pitchFamily="18" charset="0"/>
              </a:rPr>
              <a:t>Image below shows the results of Omar introducing Cathy to his natural habitat.</a:t>
            </a:r>
          </a:p>
        </p:txBody>
      </p:sp>
      <p:sp>
        <p:nvSpPr>
          <p:cNvPr id="51" name="Text Placeholder 50">
            <a:extLst>
              <a:ext uri="{FF2B5EF4-FFF2-40B4-BE49-F238E27FC236}">
                <a16:creationId xmlns:a16="http://schemas.microsoft.com/office/drawing/2014/main" id="{54FB3B0C-AD93-F759-B1FB-2B994E78E7A1}"/>
              </a:ext>
            </a:extLst>
          </p:cNvPr>
          <p:cNvSpPr>
            <a:spLocks noGrp="1"/>
          </p:cNvSpPr>
          <p:nvPr>
            <p:ph type="body" sz="half" idx="21"/>
          </p:nvPr>
        </p:nvSpPr>
        <p:spPr/>
        <p:txBody>
          <a:bodyPr/>
          <a:lstStyle/>
          <a:p>
            <a:r>
              <a:rPr lang="en-US" dirty="0"/>
              <a:t>2008 - Both in Boston but didn’t meet yet! </a:t>
            </a:r>
          </a:p>
        </p:txBody>
      </p:sp>
      <p:pic>
        <p:nvPicPr>
          <p:cNvPr id="5" name="Picture Placeholder 4" descr="Cathy Wu">
            <a:extLst>
              <a:ext uri="{FF2B5EF4-FFF2-40B4-BE49-F238E27FC236}">
                <a16:creationId xmlns:a16="http://schemas.microsoft.com/office/drawing/2014/main" id="{09BBA4DF-E282-B484-4279-A0B908688E51}"/>
              </a:ext>
            </a:extLst>
          </p:cNvPr>
          <p:cNvPicPr>
            <a:picLocks noGrp="1" noChangeAspect="1" noChangeArrowheads="1"/>
          </p:cNvPicPr>
          <p:nvPr>
            <p:ph type="pic" sz="quarter" idx="22"/>
          </p:nvPr>
        </p:nvPicPr>
        <p:blipFill>
          <a:blip r:embed="rId4" cstate="email">
            <a:extLst>
              <a:ext uri="{28A0092B-C50C-407E-A947-70E740481C1C}">
                <a14:useLocalDpi xmlns:a14="http://schemas.microsoft.com/office/drawing/2010/main"/>
              </a:ext>
            </a:extLst>
          </a:blip>
          <a:srcRect/>
          <a:stretch/>
        </p:blipFill>
        <p:spPr bwMode="auto">
          <a:xfrm>
            <a:off x="8277446" y="11213716"/>
            <a:ext cx="3114183" cy="31141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Placeholder 44">
            <a:extLst>
              <a:ext uri="{FF2B5EF4-FFF2-40B4-BE49-F238E27FC236}">
                <a16:creationId xmlns:a16="http://schemas.microsoft.com/office/drawing/2014/main" id="{93881ADF-6980-E90C-CA32-5F45ECE4115C}"/>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a:stretch/>
        </p:blipFill>
        <p:spPr>
          <a:xfrm>
            <a:off x="24094896" y="15157518"/>
            <a:ext cx="5986869" cy="4474284"/>
          </a:xfrm>
          <a:prstGeom prst="rect">
            <a:avLst/>
          </a:prstGeom>
          <a:ln w="88900" cap="sq" cmpd="thickThin">
            <a:solidFill>
              <a:srgbClr val="000000"/>
            </a:solidFill>
            <a:prstDash val="solid"/>
            <a:miter lim="800000"/>
          </a:ln>
          <a:effectLst>
            <a:innerShdw blurRad="76200">
              <a:srgbClr val="000000"/>
            </a:innerShdw>
          </a:effectLst>
        </p:spPr>
      </p:pic>
      <p:pic>
        <p:nvPicPr>
          <p:cNvPr id="46" name="Picture Placeholder 45">
            <a:extLst>
              <a:ext uri="{FF2B5EF4-FFF2-40B4-BE49-F238E27FC236}">
                <a16:creationId xmlns:a16="http://schemas.microsoft.com/office/drawing/2014/main" id="{54E149E6-D93C-2E8F-E8F2-10AAF3702A64}"/>
              </a:ext>
            </a:extLst>
          </p:cNvPr>
          <p:cNvPicPr>
            <a:picLocks noGrp="1" noChangeAspect="1"/>
          </p:cNvPicPr>
          <p:nvPr>
            <p:ph type="pic" sz="quarter" idx="24"/>
          </p:nvPr>
        </p:nvPicPr>
        <p:blipFill rotWithShape="1">
          <a:blip r:embed="rId6" cstate="email">
            <a:extLst>
              <a:ext uri="{28A0092B-C50C-407E-A947-70E740481C1C}">
                <a14:useLocalDpi xmlns:a14="http://schemas.microsoft.com/office/drawing/2010/main"/>
              </a:ext>
            </a:extLst>
          </a:blip>
          <a:srcRect/>
          <a:stretch/>
        </p:blipFill>
        <p:spPr>
          <a:xfrm>
            <a:off x="30428891" y="15156857"/>
            <a:ext cx="5870583" cy="4462471"/>
          </a:xfrm>
          <a:prstGeom prst="rect">
            <a:avLst/>
          </a:prstGeom>
          <a:ln w="88900" cap="sq" cmpd="thickThin">
            <a:solidFill>
              <a:srgbClr val="000000"/>
            </a:solidFill>
            <a:prstDash val="solid"/>
            <a:miter lim="800000"/>
          </a:ln>
          <a:effectLst>
            <a:innerShdw blurRad="76200">
              <a:srgbClr val="000000"/>
            </a:innerShdw>
          </a:effectLst>
        </p:spPr>
      </p:pic>
      <p:sp>
        <p:nvSpPr>
          <p:cNvPr id="29" name="TextBox 28">
            <a:extLst>
              <a:ext uri="{FF2B5EF4-FFF2-40B4-BE49-F238E27FC236}">
                <a16:creationId xmlns:a16="http://schemas.microsoft.com/office/drawing/2014/main" id="{4F2EE835-4ACD-E05A-14B9-E468A0CDC9A3}"/>
              </a:ext>
            </a:extLst>
          </p:cNvPr>
          <p:cNvSpPr txBox="1"/>
          <p:nvPr/>
        </p:nvSpPr>
        <p:spPr>
          <a:xfrm>
            <a:off x="24096983" y="9877017"/>
            <a:ext cx="9656018" cy="923330"/>
          </a:xfrm>
          <a:prstGeom prst="rect">
            <a:avLst/>
          </a:prstGeom>
          <a:noFill/>
        </p:spPr>
        <p:txBody>
          <a:bodyPr wrap="square" rtlCol="0">
            <a:spAutoFit/>
          </a:bodyPr>
          <a:lstStyle/>
          <a:p>
            <a:r>
              <a:rPr lang="en-US" sz="5400" b="1" dirty="0">
                <a:latin typeface="Palatino Linotype" panose="02040502050505030304" pitchFamily="18" charset="0"/>
              </a:rPr>
              <a:t>Results</a:t>
            </a:r>
          </a:p>
        </p:txBody>
      </p:sp>
      <p:sp>
        <p:nvSpPr>
          <p:cNvPr id="30" name="TextBox 29">
            <a:extLst>
              <a:ext uri="{FF2B5EF4-FFF2-40B4-BE49-F238E27FC236}">
                <a16:creationId xmlns:a16="http://schemas.microsoft.com/office/drawing/2014/main" id="{22A912F8-FF95-36DF-4A51-BD9F34CAB9E0}"/>
              </a:ext>
            </a:extLst>
          </p:cNvPr>
          <p:cNvSpPr txBox="1"/>
          <p:nvPr/>
        </p:nvSpPr>
        <p:spPr>
          <a:xfrm>
            <a:off x="12689835" y="9877634"/>
            <a:ext cx="8297333" cy="923330"/>
          </a:xfrm>
          <a:prstGeom prst="rect">
            <a:avLst/>
          </a:prstGeom>
          <a:noFill/>
        </p:spPr>
        <p:txBody>
          <a:bodyPr wrap="square" rtlCol="0">
            <a:spAutoFit/>
          </a:bodyPr>
          <a:lstStyle/>
          <a:p>
            <a:r>
              <a:rPr lang="en-US" sz="5400" b="1" dirty="0">
                <a:latin typeface="Palatino Linotype" panose="02040502050505030304" pitchFamily="18" charset="0"/>
              </a:rPr>
              <a:t>Methods</a:t>
            </a:r>
          </a:p>
        </p:txBody>
      </p:sp>
      <p:sp>
        <p:nvSpPr>
          <p:cNvPr id="31" name="TextBox 30">
            <a:extLst>
              <a:ext uri="{FF2B5EF4-FFF2-40B4-BE49-F238E27FC236}">
                <a16:creationId xmlns:a16="http://schemas.microsoft.com/office/drawing/2014/main" id="{4C9D174E-9315-EAA5-B960-45C88D452CFB}"/>
              </a:ext>
            </a:extLst>
          </p:cNvPr>
          <p:cNvSpPr txBox="1"/>
          <p:nvPr/>
        </p:nvSpPr>
        <p:spPr>
          <a:xfrm>
            <a:off x="1582085" y="9908978"/>
            <a:ext cx="8297333" cy="923330"/>
          </a:xfrm>
          <a:prstGeom prst="rect">
            <a:avLst/>
          </a:prstGeom>
          <a:noFill/>
        </p:spPr>
        <p:txBody>
          <a:bodyPr wrap="square" rtlCol="0">
            <a:spAutoFit/>
          </a:bodyPr>
          <a:lstStyle/>
          <a:p>
            <a:r>
              <a:rPr lang="en-US" sz="5400" b="1" dirty="0">
                <a:latin typeface="Palatino Linotype" panose="02040502050505030304" pitchFamily="18" charset="0"/>
              </a:rPr>
              <a:t>Introduction</a:t>
            </a:r>
          </a:p>
        </p:txBody>
      </p:sp>
      <p:cxnSp>
        <p:nvCxnSpPr>
          <p:cNvPr id="32" name="Straight Connector 31">
            <a:extLst>
              <a:ext uri="{FF2B5EF4-FFF2-40B4-BE49-F238E27FC236}">
                <a16:creationId xmlns:a16="http://schemas.microsoft.com/office/drawing/2014/main" id="{7AE9CB5F-9836-2C24-A469-A85A5FDD5D40}"/>
              </a:ext>
            </a:extLst>
          </p:cNvPr>
          <p:cNvCxnSpPr>
            <a:cxnSpLocks/>
          </p:cNvCxnSpPr>
          <p:nvPr/>
        </p:nvCxnSpPr>
        <p:spPr>
          <a:xfrm>
            <a:off x="11843756" y="9318900"/>
            <a:ext cx="0" cy="10930850"/>
          </a:xfrm>
          <a:prstGeom prst="line">
            <a:avLst/>
          </a:prstGeom>
          <a:ln w="76200">
            <a:gradFill>
              <a:gsLst>
                <a:gs pos="0">
                  <a:schemeClr val="accent1">
                    <a:lumMod val="5000"/>
                    <a:lumOff val="95000"/>
                  </a:schemeClr>
                </a:gs>
                <a:gs pos="74000">
                  <a:srgbClr val="FFE59C">
                    <a:alpha val="38431"/>
                  </a:srgbClr>
                </a:gs>
                <a:gs pos="83000">
                  <a:srgbClr val="FFE59C">
                    <a:alpha val="68627"/>
                  </a:srgb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008320-7181-1A05-2FD3-ECA1A99D9033}"/>
              </a:ext>
            </a:extLst>
          </p:cNvPr>
          <p:cNvCxnSpPr>
            <a:cxnSpLocks/>
          </p:cNvCxnSpPr>
          <p:nvPr/>
        </p:nvCxnSpPr>
        <p:spPr>
          <a:xfrm flipH="1">
            <a:off x="23378765" y="9273460"/>
            <a:ext cx="13849" cy="10966442"/>
          </a:xfrm>
          <a:prstGeom prst="line">
            <a:avLst/>
          </a:prstGeom>
          <a:ln w="76200">
            <a:gradFill>
              <a:gsLst>
                <a:gs pos="0">
                  <a:schemeClr val="accent1"/>
                </a:gs>
                <a:gs pos="48000">
                  <a:schemeClr val="accent1">
                    <a:lumMod val="60000"/>
                    <a:lumOff val="40000"/>
                  </a:schemeClr>
                </a:gs>
                <a:gs pos="76000">
                  <a:schemeClr val="accent1">
                    <a:lumMod val="20000"/>
                    <a:lumOff val="8000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F790E8A-7CBF-4D6B-DB19-3B5017E9B676}"/>
              </a:ext>
            </a:extLst>
          </p:cNvPr>
          <p:cNvGrpSpPr/>
          <p:nvPr/>
        </p:nvGrpSpPr>
        <p:grpSpPr>
          <a:xfrm flipV="1">
            <a:off x="15313837" y="6999890"/>
            <a:ext cx="1744613" cy="817237"/>
            <a:chOff x="15330491" y="5139027"/>
            <a:chExt cx="1744613" cy="817237"/>
          </a:xfrm>
        </p:grpSpPr>
        <p:cxnSp>
          <p:nvCxnSpPr>
            <p:cNvPr id="49" name="Straight Connector 48">
              <a:extLst>
                <a:ext uri="{FF2B5EF4-FFF2-40B4-BE49-F238E27FC236}">
                  <a16:creationId xmlns:a16="http://schemas.microsoft.com/office/drawing/2014/main" id="{7E54441C-4B94-C982-2529-13A94B0B674D}"/>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D34A86-B89F-E6ED-5291-A212293E1287}"/>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DE21B5BA-B546-48B7-20EF-159AD7FC536F}"/>
              </a:ext>
            </a:extLst>
          </p:cNvPr>
          <p:cNvGrpSpPr/>
          <p:nvPr/>
        </p:nvGrpSpPr>
        <p:grpSpPr>
          <a:xfrm>
            <a:off x="19764128" y="3002854"/>
            <a:ext cx="4055492" cy="2454713"/>
            <a:chOff x="19538137" y="4176905"/>
            <a:chExt cx="4055492" cy="2454713"/>
          </a:xfrm>
        </p:grpSpPr>
        <p:pic>
          <p:nvPicPr>
            <p:cNvPr id="53" name="Picture 52">
              <a:extLst>
                <a:ext uri="{FF2B5EF4-FFF2-40B4-BE49-F238E27FC236}">
                  <a16:creationId xmlns:a16="http://schemas.microsoft.com/office/drawing/2014/main" id="{C2678145-53FD-1FEE-5F18-FDAED5EAF57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189953" y="4251027"/>
              <a:ext cx="447840" cy="447840"/>
            </a:xfrm>
            <a:prstGeom prst="rect">
              <a:avLst/>
            </a:prstGeom>
          </p:spPr>
        </p:pic>
        <p:cxnSp>
          <p:nvCxnSpPr>
            <p:cNvPr id="54" name="Straight Connector 53">
              <a:extLst>
                <a:ext uri="{FF2B5EF4-FFF2-40B4-BE49-F238E27FC236}">
                  <a16:creationId xmlns:a16="http://schemas.microsoft.com/office/drawing/2014/main" id="{538A48E3-0B14-73AE-83CE-0D98DC6FD341}"/>
                </a:ext>
              </a:extLst>
            </p:cNvPr>
            <p:cNvCxnSpPr/>
            <p:nvPr userDrawn="1"/>
          </p:nvCxnSpPr>
          <p:spPr>
            <a:xfrm flipV="1">
              <a:off x="19538137" y="4788893"/>
              <a:ext cx="517687" cy="1842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F671DD-747E-2181-539F-58CBBE225509}"/>
                </a:ext>
              </a:extLst>
            </p:cNvPr>
            <p:cNvCxnSpPr>
              <a:cxnSpLocks/>
            </p:cNvCxnSpPr>
            <p:nvPr userDrawn="1"/>
          </p:nvCxnSpPr>
          <p:spPr>
            <a:xfrm>
              <a:off x="20041145" y="4800607"/>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86D27CA-2148-C065-7ACA-DA00DAD28E62}"/>
                </a:ext>
              </a:extLst>
            </p:cNvPr>
            <p:cNvSpPr txBox="1"/>
            <p:nvPr userDrawn="1"/>
          </p:nvSpPr>
          <p:spPr>
            <a:xfrm>
              <a:off x="20669431" y="4176905"/>
              <a:ext cx="2924198" cy="584775"/>
            </a:xfrm>
            <a:prstGeom prst="rect">
              <a:avLst/>
            </a:prstGeom>
            <a:noFill/>
          </p:spPr>
          <p:txBody>
            <a:bodyPr wrap="none" rtlCol="0">
              <a:spAutoFit/>
            </a:bodyPr>
            <a:lstStyle/>
            <a:p>
              <a:pPr algn="l"/>
              <a:r>
                <a:rPr lang="en-US" sz="3200" b="1" dirty="0">
                  <a:latin typeface="Palatino Linotype" panose="02040502050505030304" pitchFamily="18" charset="0"/>
                </a:rPr>
                <a:t>2021 – We met!</a:t>
              </a:r>
            </a:p>
          </p:txBody>
        </p:sp>
      </p:grpSp>
      <p:sp>
        <p:nvSpPr>
          <p:cNvPr id="60" name="TextBox 59">
            <a:extLst>
              <a:ext uri="{FF2B5EF4-FFF2-40B4-BE49-F238E27FC236}">
                <a16:creationId xmlns:a16="http://schemas.microsoft.com/office/drawing/2014/main" id="{313CCBC8-7CBD-077E-7217-FB27204941A2}"/>
              </a:ext>
            </a:extLst>
          </p:cNvPr>
          <p:cNvSpPr txBox="1"/>
          <p:nvPr/>
        </p:nvSpPr>
        <p:spPr>
          <a:xfrm>
            <a:off x="25775834" y="1091630"/>
            <a:ext cx="5416868" cy="923330"/>
          </a:xfrm>
          <a:prstGeom prst="rect">
            <a:avLst/>
          </a:prstGeom>
          <a:noFill/>
        </p:spPr>
        <p:txBody>
          <a:bodyPr wrap="none" rtlCol="0">
            <a:spAutoFit/>
          </a:bodyPr>
          <a:lstStyle/>
          <a:p>
            <a:r>
              <a:rPr lang="en-US" sz="5400" b="1" dirty="0">
                <a:latin typeface="Palatino Linotype" panose="02040502050505030304" pitchFamily="18" charset="0"/>
              </a:rPr>
              <a:t>Meet the Author</a:t>
            </a:r>
          </a:p>
        </p:txBody>
      </p:sp>
      <p:sp>
        <p:nvSpPr>
          <p:cNvPr id="57" name="Cloud 56">
            <a:extLst>
              <a:ext uri="{FF2B5EF4-FFF2-40B4-BE49-F238E27FC236}">
                <a16:creationId xmlns:a16="http://schemas.microsoft.com/office/drawing/2014/main" id="{78547632-5C54-1AD9-0E74-E6CC7D79DD77}"/>
              </a:ext>
            </a:extLst>
          </p:cNvPr>
          <p:cNvSpPr/>
          <p:nvPr/>
        </p:nvSpPr>
        <p:spPr>
          <a:xfrm>
            <a:off x="18545217" y="261363"/>
            <a:ext cx="5675442" cy="2359846"/>
          </a:xfrm>
          <a:prstGeom prst="cloud">
            <a:avLst/>
          </a:prstGeom>
          <a:solidFill>
            <a:srgbClr val="6852C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This is a second example poster!</a:t>
            </a:r>
          </a:p>
        </p:txBody>
      </p:sp>
      <p:pic>
        <p:nvPicPr>
          <p:cNvPr id="11" name="Picture 10">
            <a:extLst>
              <a:ext uri="{FF2B5EF4-FFF2-40B4-BE49-F238E27FC236}">
                <a16:creationId xmlns:a16="http://schemas.microsoft.com/office/drawing/2014/main" id="{04EDF269-772F-F272-BCEB-A3C4C0DBB6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85896" y="14927852"/>
            <a:ext cx="9529001" cy="5197636"/>
          </a:xfrm>
          <a:prstGeom prst="rect">
            <a:avLst/>
          </a:prstGeom>
        </p:spPr>
      </p:pic>
      <p:pic>
        <p:nvPicPr>
          <p:cNvPr id="13" name="Picture 12">
            <a:extLst>
              <a:ext uri="{FF2B5EF4-FFF2-40B4-BE49-F238E27FC236}">
                <a16:creationId xmlns:a16="http://schemas.microsoft.com/office/drawing/2014/main" id="{0A98E7C3-CE76-06F5-9E7D-94356E32E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079235" y="15049544"/>
            <a:ext cx="9202358" cy="5019467"/>
          </a:xfrm>
          <a:prstGeom prst="rect">
            <a:avLst/>
          </a:prstGeom>
        </p:spPr>
      </p:pic>
      <p:sp>
        <p:nvSpPr>
          <p:cNvPr id="16" name="Text Placeholder 50">
            <a:extLst>
              <a:ext uri="{FF2B5EF4-FFF2-40B4-BE49-F238E27FC236}">
                <a16:creationId xmlns:a16="http://schemas.microsoft.com/office/drawing/2014/main" id="{CF5615A2-825F-F970-93EF-077833592A3C}"/>
              </a:ext>
            </a:extLst>
          </p:cNvPr>
          <p:cNvSpPr txBox="1">
            <a:spLocks/>
          </p:cNvSpPr>
          <p:nvPr/>
        </p:nvSpPr>
        <p:spPr>
          <a:xfrm>
            <a:off x="15557987" y="7857641"/>
            <a:ext cx="4675859" cy="1245706"/>
          </a:xfrm>
          <a:prstGeom prst="rect">
            <a:avLst/>
          </a:prstGeom>
        </p:spPr>
        <p:txBody>
          <a:bodyPr vert="horz" lIns="91440" tIns="45720" rIns="91440" bIns="45720" rtlCol="0">
            <a:normAutofit/>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r>
              <a:rPr lang="en-US" dirty="0"/>
              <a:t>2008 - Both in Boston but didn’t meet yet! </a:t>
            </a:r>
          </a:p>
        </p:txBody>
      </p:sp>
      <p:pic>
        <p:nvPicPr>
          <p:cNvPr id="4" name="Picture 4">
            <a:extLst>
              <a:ext uri="{FF2B5EF4-FFF2-40B4-BE49-F238E27FC236}">
                <a16:creationId xmlns:a16="http://schemas.microsoft.com/office/drawing/2014/main" id="{1415BCF6-5317-BED8-6855-E9F331E815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74712" y="976066"/>
            <a:ext cx="33020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2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icture Placeholder 65">
            <a:extLst>
              <a:ext uri="{FF2B5EF4-FFF2-40B4-BE49-F238E27FC236}">
                <a16:creationId xmlns:a16="http://schemas.microsoft.com/office/drawing/2014/main" id="{CEAD8EC8-AB84-08CF-781E-DE3600D6C50B}"/>
              </a:ext>
            </a:extLst>
          </p:cNvPr>
          <p:cNvSpPr>
            <a:spLocks noGrp="1"/>
          </p:cNvSpPr>
          <p:nvPr>
            <p:ph type="pic" sz="quarter" idx="10"/>
          </p:nvPr>
        </p:nvSpPr>
        <p:spPr/>
        <p:txBody>
          <a:bodyPr/>
          <a:lstStyle/>
          <a:p>
            <a:endParaRPr lang="en-US"/>
          </a:p>
        </p:txBody>
      </p:sp>
      <p:sp>
        <p:nvSpPr>
          <p:cNvPr id="67" name="Picture Placeholder 66">
            <a:extLst>
              <a:ext uri="{FF2B5EF4-FFF2-40B4-BE49-F238E27FC236}">
                <a16:creationId xmlns:a16="http://schemas.microsoft.com/office/drawing/2014/main" id="{F61DF73E-918B-1600-81A0-C52FBB4074B9}"/>
              </a:ext>
            </a:extLst>
          </p:cNvPr>
          <p:cNvSpPr>
            <a:spLocks noGrp="1"/>
          </p:cNvSpPr>
          <p:nvPr>
            <p:ph type="pic" sz="quarter" idx="11"/>
          </p:nvPr>
        </p:nvSpPr>
        <p:spPr/>
        <p:txBody>
          <a:bodyPr/>
          <a:lstStyle/>
          <a:p>
            <a:endParaRPr lang="en-US"/>
          </a:p>
        </p:txBody>
      </p:sp>
      <p:sp>
        <p:nvSpPr>
          <p:cNvPr id="65" name="Text Placeholder 64">
            <a:extLst>
              <a:ext uri="{FF2B5EF4-FFF2-40B4-BE49-F238E27FC236}">
                <a16:creationId xmlns:a16="http://schemas.microsoft.com/office/drawing/2014/main" id="{0FBDF09A-8DFF-4784-D8E6-1D83CCDDDEAC}"/>
              </a:ext>
            </a:extLst>
          </p:cNvPr>
          <p:cNvSpPr>
            <a:spLocks noGrp="1"/>
          </p:cNvSpPr>
          <p:nvPr>
            <p:ph type="body" sz="half" idx="2"/>
          </p:nvPr>
        </p:nvSpPr>
        <p:spPr/>
        <p:txBody>
          <a:bodyPr/>
          <a:lstStyle/>
          <a:p>
            <a:endParaRPr lang="en-US"/>
          </a:p>
        </p:txBody>
      </p:sp>
      <p:sp>
        <p:nvSpPr>
          <p:cNvPr id="68" name="Text Placeholder 67">
            <a:extLst>
              <a:ext uri="{FF2B5EF4-FFF2-40B4-BE49-F238E27FC236}">
                <a16:creationId xmlns:a16="http://schemas.microsoft.com/office/drawing/2014/main" id="{9D32374C-D9CC-25DF-F130-AC291D8CA061}"/>
              </a:ext>
            </a:extLst>
          </p:cNvPr>
          <p:cNvSpPr>
            <a:spLocks noGrp="1"/>
          </p:cNvSpPr>
          <p:nvPr>
            <p:ph type="body" sz="half" idx="12"/>
          </p:nvPr>
        </p:nvSpPr>
        <p:spPr/>
        <p:txBody>
          <a:bodyPr/>
          <a:lstStyle/>
          <a:p>
            <a:endParaRPr lang="en-US"/>
          </a:p>
        </p:txBody>
      </p:sp>
      <p:sp>
        <p:nvSpPr>
          <p:cNvPr id="69" name="Text Placeholder 68">
            <a:extLst>
              <a:ext uri="{FF2B5EF4-FFF2-40B4-BE49-F238E27FC236}">
                <a16:creationId xmlns:a16="http://schemas.microsoft.com/office/drawing/2014/main" id="{294DA646-2339-9B8E-AA20-C6C6FDDFAA8A}"/>
              </a:ext>
            </a:extLst>
          </p:cNvPr>
          <p:cNvSpPr>
            <a:spLocks noGrp="1"/>
          </p:cNvSpPr>
          <p:nvPr>
            <p:ph type="body" sz="half" idx="13"/>
          </p:nvPr>
        </p:nvSpPr>
        <p:spPr/>
        <p:txBody>
          <a:bodyPr/>
          <a:lstStyle/>
          <a:p>
            <a:endParaRPr lang="en-US"/>
          </a:p>
        </p:txBody>
      </p:sp>
      <p:sp>
        <p:nvSpPr>
          <p:cNvPr id="70" name="Text Placeholder 69">
            <a:extLst>
              <a:ext uri="{FF2B5EF4-FFF2-40B4-BE49-F238E27FC236}">
                <a16:creationId xmlns:a16="http://schemas.microsoft.com/office/drawing/2014/main" id="{BB72DB0E-F1E8-8DC8-A673-B9ED2D8517C8}"/>
              </a:ext>
            </a:extLst>
          </p:cNvPr>
          <p:cNvSpPr>
            <a:spLocks noGrp="1"/>
          </p:cNvSpPr>
          <p:nvPr>
            <p:ph type="body" sz="half" idx="14"/>
          </p:nvPr>
        </p:nvSpPr>
        <p:spPr/>
        <p:txBody>
          <a:bodyPr>
            <a:normAutofit lnSpcReduction="10000"/>
          </a:bodyPr>
          <a:lstStyle/>
          <a:p>
            <a:endParaRPr lang="en-US"/>
          </a:p>
        </p:txBody>
      </p:sp>
      <p:sp>
        <p:nvSpPr>
          <p:cNvPr id="71" name="Text Placeholder 70">
            <a:extLst>
              <a:ext uri="{FF2B5EF4-FFF2-40B4-BE49-F238E27FC236}">
                <a16:creationId xmlns:a16="http://schemas.microsoft.com/office/drawing/2014/main" id="{2001BAB5-B343-CC6E-E69A-F458B2612B38}"/>
              </a:ext>
            </a:extLst>
          </p:cNvPr>
          <p:cNvSpPr>
            <a:spLocks noGrp="1"/>
          </p:cNvSpPr>
          <p:nvPr>
            <p:ph type="body" sz="half" idx="15"/>
          </p:nvPr>
        </p:nvSpPr>
        <p:spPr/>
        <p:txBody>
          <a:bodyPr/>
          <a:lstStyle/>
          <a:p>
            <a:endParaRPr lang="en-US"/>
          </a:p>
        </p:txBody>
      </p:sp>
      <p:sp>
        <p:nvSpPr>
          <p:cNvPr id="72" name="Text Placeholder 71">
            <a:extLst>
              <a:ext uri="{FF2B5EF4-FFF2-40B4-BE49-F238E27FC236}">
                <a16:creationId xmlns:a16="http://schemas.microsoft.com/office/drawing/2014/main" id="{63B78EAB-86AD-541E-65C2-315001818573}"/>
              </a:ext>
            </a:extLst>
          </p:cNvPr>
          <p:cNvSpPr>
            <a:spLocks noGrp="1"/>
          </p:cNvSpPr>
          <p:nvPr>
            <p:ph type="body" sz="half" idx="16"/>
          </p:nvPr>
        </p:nvSpPr>
        <p:spPr/>
        <p:txBody>
          <a:bodyPr/>
          <a:lstStyle/>
          <a:p>
            <a:endParaRPr lang="en-US"/>
          </a:p>
        </p:txBody>
      </p:sp>
      <p:sp>
        <p:nvSpPr>
          <p:cNvPr id="73" name="Text Placeholder 72">
            <a:extLst>
              <a:ext uri="{FF2B5EF4-FFF2-40B4-BE49-F238E27FC236}">
                <a16:creationId xmlns:a16="http://schemas.microsoft.com/office/drawing/2014/main" id="{F6DC41A1-67C5-2FAB-1499-35C6CDACA465}"/>
              </a:ext>
            </a:extLst>
          </p:cNvPr>
          <p:cNvSpPr>
            <a:spLocks noGrp="1"/>
          </p:cNvSpPr>
          <p:nvPr>
            <p:ph type="body" sz="half" idx="17"/>
          </p:nvPr>
        </p:nvSpPr>
        <p:spPr/>
        <p:txBody>
          <a:bodyPr/>
          <a:lstStyle/>
          <a:p>
            <a:endParaRPr lang="en-US" dirty="0"/>
          </a:p>
        </p:txBody>
      </p:sp>
      <p:sp>
        <p:nvSpPr>
          <p:cNvPr id="74" name="Text Placeholder 73">
            <a:extLst>
              <a:ext uri="{FF2B5EF4-FFF2-40B4-BE49-F238E27FC236}">
                <a16:creationId xmlns:a16="http://schemas.microsoft.com/office/drawing/2014/main" id="{A4326ED4-9864-980B-24F0-26A1867143DD}"/>
              </a:ext>
            </a:extLst>
          </p:cNvPr>
          <p:cNvSpPr>
            <a:spLocks noGrp="1"/>
          </p:cNvSpPr>
          <p:nvPr>
            <p:ph type="body" sz="half" idx="18"/>
          </p:nvPr>
        </p:nvSpPr>
        <p:spPr/>
        <p:txBody>
          <a:bodyPr/>
          <a:lstStyle/>
          <a:p>
            <a:endParaRPr lang="en-US" dirty="0"/>
          </a:p>
        </p:txBody>
      </p:sp>
      <p:sp>
        <p:nvSpPr>
          <p:cNvPr id="75" name="Text Placeholder 74">
            <a:extLst>
              <a:ext uri="{FF2B5EF4-FFF2-40B4-BE49-F238E27FC236}">
                <a16:creationId xmlns:a16="http://schemas.microsoft.com/office/drawing/2014/main" id="{6A3F527A-8B76-D21A-8397-4F7B9E53BBC7}"/>
              </a:ext>
            </a:extLst>
          </p:cNvPr>
          <p:cNvSpPr>
            <a:spLocks noGrp="1"/>
          </p:cNvSpPr>
          <p:nvPr>
            <p:ph type="body" sz="half" idx="19"/>
          </p:nvPr>
        </p:nvSpPr>
        <p:spPr/>
        <p:txBody>
          <a:bodyPr/>
          <a:lstStyle/>
          <a:p>
            <a:endParaRPr lang="en-US" dirty="0"/>
          </a:p>
        </p:txBody>
      </p:sp>
      <p:sp>
        <p:nvSpPr>
          <p:cNvPr id="76" name="Text Placeholder 75">
            <a:extLst>
              <a:ext uri="{FF2B5EF4-FFF2-40B4-BE49-F238E27FC236}">
                <a16:creationId xmlns:a16="http://schemas.microsoft.com/office/drawing/2014/main" id="{12F6BC21-4B7A-FAB3-C5BC-C63EFA1FEECE}"/>
              </a:ext>
            </a:extLst>
          </p:cNvPr>
          <p:cNvSpPr>
            <a:spLocks noGrp="1"/>
          </p:cNvSpPr>
          <p:nvPr>
            <p:ph type="body" sz="half" idx="20"/>
          </p:nvPr>
        </p:nvSpPr>
        <p:spPr/>
        <p:txBody>
          <a:bodyPr/>
          <a:lstStyle/>
          <a:p>
            <a:endParaRPr lang="en-US"/>
          </a:p>
        </p:txBody>
      </p:sp>
      <p:sp>
        <p:nvSpPr>
          <p:cNvPr id="77" name="Text Placeholder 76">
            <a:extLst>
              <a:ext uri="{FF2B5EF4-FFF2-40B4-BE49-F238E27FC236}">
                <a16:creationId xmlns:a16="http://schemas.microsoft.com/office/drawing/2014/main" id="{8971ABB5-E124-69BC-F0A1-38742DA58044}"/>
              </a:ext>
            </a:extLst>
          </p:cNvPr>
          <p:cNvSpPr>
            <a:spLocks noGrp="1"/>
          </p:cNvSpPr>
          <p:nvPr>
            <p:ph type="body" sz="half" idx="21"/>
          </p:nvPr>
        </p:nvSpPr>
        <p:spPr/>
        <p:txBody>
          <a:bodyPr/>
          <a:lstStyle/>
          <a:p>
            <a:endParaRPr lang="en-US"/>
          </a:p>
        </p:txBody>
      </p:sp>
      <p:sp>
        <p:nvSpPr>
          <p:cNvPr id="78" name="Picture Placeholder 77">
            <a:extLst>
              <a:ext uri="{FF2B5EF4-FFF2-40B4-BE49-F238E27FC236}">
                <a16:creationId xmlns:a16="http://schemas.microsoft.com/office/drawing/2014/main" id="{4516DDEA-B3B7-D5C1-FC82-952186E84979}"/>
              </a:ext>
            </a:extLst>
          </p:cNvPr>
          <p:cNvSpPr>
            <a:spLocks noGrp="1"/>
          </p:cNvSpPr>
          <p:nvPr>
            <p:ph type="pic" sz="quarter" idx="22"/>
          </p:nvPr>
        </p:nvSpPr>
        <p:spPr/>
        <p:txBody>
          <a:bodyPr/>
          <a:lstStyle/>
          <a:p>
            <a:endParaRPr lang="en-US"/>
          </a:p>
        </p:txBody>
      </p:sp>
      <p:sp>
        <p:nvSpPr>
          <p:cNvPr id="79" name="Picture Placeholder 78">
            <a:extLst>
              <a:ext uri="{FF2B5EF4-FFF2-40B4-BE49-F238E27FC236}">
                <a16:creationId xmlns:a16="http://schemas.microsoft.com/office/drawing/2014/main" id="{CF0500EE-E509-4D2E-4397-304FC7374F36}"/>
              </a:ext>
            </a:extLst>
          </p:cNvPr>
          <p:cNvSpPr>
            <a:spLocks noGrp="1"/>
          </p:cNvSpPr>
          <p:nvPr>
            <p:ph type="pic" sz="quarter" idx="23"/>
          </p:nvPr>
        </p:nvSpPr>
        <p:spPr/>
        <p:txBody>
          <a:bodyPr/>
          <a:lstStyle/>
          <a:p>
            <a:endParaRPr lang="en-US"/>
          </a:p>
        </p:txBody>
      </p:sp>
      <p:sp>
        <p:nvSpPr>
          <p:cNvPr id="80" name="Picture Placeholder 79">
            <a:extLst>
              <a:ext uri="{FF2B5EF4-FFF2-40B4-BE49-F238E27FC236}">
                <a16:creationId xmlns:a16="http://schemas.microsoft.com/office/drawing/2014/main" id="{9993D0C3-1662-37D2-B21E-CD0950C736FF}"/>
              </a:ext>
            </a:extLst>
          </p:cNvPr>
          <p:cNvSpPr>
            <a:spLocks noGrp="1"/>
          </p:cNvSpPr>
          <p:nvPr>
            <p:ph type="pic" sz="quarter" idx="24"/>
          </p:nvPr>
        </p:nvSpPr>
        <p:spPr/>
        <p:txBody>
          <a:bodyPr/>
          <a:lstStyle/>
          <a:p>
            <a:endParaRPr lang="en-US"/>
          </a:p>
        </p:txBody>
      </p:sp>
      <p:cxnSp>
        <p:nvCxnSpPr>
          <p:cNvPr id="19" name="Straight Connector 18">
            <a:extLst>
              <a:ext uri="{FF2B5EF4-FFF2-40B4-BE49-F238E27FC236}">
                <a16:creationId xmlns:a16="http://schemas.microsoft.com/office/drawing/2014/main" id="{ED656E77-F007-59B9-0991-C6DB18B5C6D0}"/>
              </a:ext>
            </a:extLst>
          </p:cNvPr>
          <p:cNvCxnSpPr>
            <a:cxnSpLocks/>
          </p:cNvCxnSpPr>
          <p:nvPr/>
        </p:nvCxnSpPr>
        <p:spPr>
          <a:xfrm>
            <a:off x="6909436" y="6179209"/>
            <a:ext cx="9717059" cy="0"/>
          </a:xfrm>
          <a:prstGeom prst="line">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700D33-C17D-9E81-6654-350BD6037EFE}"/>
              </a:ext>
            </a:extLst>
          </p:cNvPr>
          <p:cNvCxnSpPr>
            <a:cxnSpLocks/>
          </p:cNvCxnSpPr>
          <p:nvPr/>
        </p:nvCxnSpPr>
        <p:spPr>
          <a:xfrm flipV="1">
            <a:off x="16597171" y="5438309"/>
            <a:ext cx="446306" cy="743430"/>
          </a:xfrm>
          <a:prstGeom prst="line">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0517591-E48D-661F-96E7-3F65B88C863A}"/>
              </a:ext>
            </a:extLst>
          </p:cNvPr>
          <p:cNvSpPr txBox="1"/>
          <p:nvPr/>
        </p:nvSpPr>
        <p:spPr>
          <a:xfrm>
            <a:off x="5070441" y="5769883"/>
            <a:ext cx="1553439" cy="769441"/>
          </a:xfrm>
          <a:prstGeom prst="rect">
            <a:avLst/>
          </a:prstGeom>
          <a:noFill/>
        </p:spPr>
        <p:txBody>
          <a:bodyPr wrap="none" rtlCol="0">
            <a:spAutoFit/>
          </a:bodyPr>
          <a:lstStyle/>
          <a:p>
            <a:pPr algn="r"/>
            <a:r>
              <a:rPr lang="en-US" sz="4400" b="1" dirty="0">
                <a:latin typeface="Palatino Linotype" panose="02040502050505030304" pitchFamily="18" charset="0"/>
              </a:rPr>
              <a:t>[You]</a:t>
            </a:r>
          </a:p>
        </p:txBody>
      </p:sp>
      <p:grpSp>
        <p:nvGrpSpPr>
          <p:cNvPr id="22" name="Group 21">
            <a:extLst>
              <a:ext uri="{FF2B5EF4-FFF2-40B4-BE49-F238E27FC236}">
                <a16:creationId xmlns:a16="http://schemas.microsoft.com/office/drawing/2014/main" id="{BFF7D0B0-A59D-D016-9D34-34894B5A3BE5}"/>
              </a:ext>
            </a:extLst>
          </p:cNvPr>
          <p:cNvGrpSpPr/>
          <p:nvPr/>
        </p:nvGrpSpPr>
        <p:grpSpPr>
          <a:xfrm flipV="1">
            <a:off x="15313837" y="6999890"/>
            <a:ext cx="1744613" cy="817237"/>
            <a:chOff x="15330491" y="5139027"/>
            <a:chExt cx="1744613" cy="817237"/>
          </a:xfrm>
        </p:grpSpPr>
        <p:cxnSp>
          <p:nvCxnSpPr>
            <p:cNvPr id="23" name="Straight Connector 22">
              <a:extLst>
                <a:ext uri="{FF2B5EF4-FFF2-40B4-BE49-F238E27FC236}">
                  <a16:creationId xmlns:a16="http://schemas.microsoft.com/office/drawing/2014/main" id="{E91002D7-5D41-1743-E8EB-981F24F6DCEC}"/>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A06D489-8D67-BFE9-91C8-6952DC538014}"/>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C3855132-440F-6664-FE67-D3C40402C1A1}"/>
              </a:ext>
            </a:extLst>
          </p:cNvPr>
          <p:cNvCxnSpPr>
            <a:cxnSpLocks/>
          </p:cNvCxnSpPr>
          <p:nvPr/>
        </p:nvCxnSpPr>
        <p:spPr>
          <a:xfrm>
            <a:off x="12788135" y="9318900"/>
            <a:ext cx="0" cy="10930850"/>
          </a:xfrm>
          <a:prstGeom prst="line">
            <a:avLst/>
          </a:prstGeom>
          <a:ln w="76200">
            <a:gradFill>
              <a:gsLst>
                <a:gs pos="0">
                  <a:schemeClr val="accent1">
                    <a:lumMod val="5000"/>
                    <a:lumOff val="95000"/>
                  </a:schemeClr>
                </a:gs>
                <a:gs pos="74000">
                  <a:srgbClr val="FFE59C">
                    <a:alpha val="38431"/>
                  </a:srgbClr>
                </a:gs>
                <a:gs pos="83000">
                  <a:srgbClr val="FFE59C">
                    <a:alpha val="68627"/>
                  </a:srgb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DDC2A6-3CC4-4526-0C83-C1799D8DAC21}"/>
              </a:ext>
            </a:extLst>
          </p:cNvPr>
          <p:cNvCxnSpPr>
            <a:cxnSpLocks/>
          </p:cNvCxnSpPr>
          <p:nvPr/>
        </p:nvCxnSpPr>
        <p:spPr>
          <a:xfrm flipH="1">
            <a:off x="22947487" y="9273460"/>
            <a:ext cx="13849" cy="10966442"/>
          </a:xfrm>
          <a:prstGeom prst="line">
            <a:avLst/>
          </a:prstGeom>
          <a:ln w="76200">
            <a:gradFill>
              <a:gsLst>
                <a:gs pos="0">
                  <a:schemeClr val="accent1"/>
                </a:gs>
                <a:gs pos="48000">
                  <a:schemeClr val="accent1">
                    <a:lumMod val="60000"/>
                    <a:lumOff val="40000"/>
                  </a:schemeClr>
                </a:gs>
                <a:gs pos="76000">
                  <a:schemeClr val="accent1">
                    <a:lumMod val="20000"/>
                    <a:lumOff val="8000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04F37F3-33E9-0F2B-D833-590D61950E43}"/>
              </a:ext>
            </a:extLst>
          </p:cNvPr>
          <p:cNvSpPr txBox="1"/>
          <p:nvPr/>
        </p:nvSpPr>
        <p:spPr>
          <a:xfrm>
            <a:off x="25775834" y="1091630"/>
            <a:ext cx="6186309" cy="923330"/>
          </a:xfrm>
          <a:prstGeom prst="rect">
            <a:avLst/>
          </a:prstGeom>
          <a:noFill/>
        </p:spPr>
        <p:txBody>
          <a:bodyPr wrap="none" rtlCol="0">
            <a:spAutoFit/>
          </a:bodyPr>
          <a:lstStyle/>
          <a:p>
            <a:r>
              <a:rPr lang="en-US" sz="5400" b="1" dirty="0">
                <a:latin typeface="Palatino Linotype" panose="02040502050505030304" pitchFamily="18" charset="0"/>
              </a:rPr>
              <a:t>Meet the Author(s)</a:t>
            </a:r>
          </a:p>
        </p:txBody>
      </p:sp>
      <p:sp>
        <p:nvSpPr>
          <p:cNvPr id="30" name="TextBox 29">
            <a:extLst>
              <a:ext uri="{FF2B5EF4-FFF2-40B4-BE49-F238E27FC236}">
                <a16:creationId xmlns:a16="http://schemas.microsoft.com/office/drawing/2014/main" id="{942D535C-74DD-C792-C427-8E111BABBE6A}"/>
              </a:ext>
            </a:extLst>
          </p:cNvPr>
          <p:cNvSpPr txBox="1"/>
          <p:nvPr/>
        </p:nvSpPr>
        <p:spPr>
          <a:xfrm>
            <a:off x="24096983" y="9877017"/>
            <a:ext cx="9656018" cy="923330"/>
          </a:xfrm>
          <a:prstGeom prst="rect">
            <a:avLst/>
          </a:prstGeom>
          <a:noFill/>
        </p:spPr>
        <p:txBody>
          <a:bodyPr wrap="square" rtlCol="0">
            <a:spAutoFit/>
          </a:bodyPr>
          <a:lstStyle/>
          <a:p>
            <a:r>
              <a:rPr lang="en-US" sz="5400" b="1" dirty="0">
                <a:latin typeface="Palatino Linotype" panose="02040502050505030304" pitchFamily="18" charset="0"/>
              </a:rPr>
              <a:t>Results</a:t>
            </a:r>
          </a:p>
        </p:txBody>
      </p:sp>
      <p:sp>
        <p:nvSpPr>
          <p:cNvPr id="31" name="TextBox 30">
            <a:extLst>
              <a:ext uri="{FF2B5EF4-FFF2-40B4-BE49-F238E27FC236}">
                <a16:creationId xmlns:a16="http://schemas.microsoft.com/office/drawing/2014/main" id="{AD372075-D3D7-77AE-AD84-2EFA7FD5C2BB}"/>
              </a:ext>
            </a:extLst>
          </p:cNvPr>
          <p:cNvSpPr txBox="1"/>
          <p:nvPr/>
        </p:nvSpPr>
        <p:spPr>
          <a:xfrm>
            <a:off x="13754133" y="9877634"/>
            <a:ext cx="8297333" cy="923330"/>
          </a:xfrm>
          <a:prstGeom prst="rect">
            <a:avLst/>
          </a:prstGeom>
          <a:noFill/>
        </p:spPr>
        <p:txBody>
          <a:bodyPr wrap="square" rtlCol="0">
            <a:spAutoFit/>
          </a:bodyPr>
          <a:lstStyle/>
          <a:p>
            <a:r>
              <a:rPr lang="en-US" sz="5400" b="1" dirty="0">
                <a:latin typeface="Palatino Linotype" panose="02040502050505030304" pitchFamily="18" charset="0"/>
              </a:rPr>
              <a:t>Methods</a:t>
            </a:r>
          </a:p>
        </p:txBody>
      </p:sp>
      <p:sp>
        <p:nvSpPr>
          <p:cNvPr id="32" name="TextBox 31">
            <a:extLst>
              <a:ext uri="{FF2B5EF4-FFF2-40B4-BE49-F238E27FC236}">
                <a16:creationId xmlns:a16="http://schemas.microsoft.com/office/drawing/2014/main" id="{90020B15-6F71-0D54-D992-47AC3D177664}"/>
              </a:ext>
            </a:extLst>
          </p:cNvPr>
          <p:cNvSpPr txBox="1"/>
          <p:nvPr/>
        </p:nvSpPr>
        <p:spPr>
          <a:xfrm>
            <a:off x="1582085" y="9908978"/>
            <a:ext cx="8297333" cy="923330"/>
          </a:xfrm>
          <a:prstGeom prst="rect">
            <a:avLst/>
          </a:prstGeom>
          <a:noFill/>
        </p:spPr>
        <p:txBody>
          <a:bodyPr wrap="square" rtlCol="0">
            <a:spAutoFit/>
          </a:bodyPr>
          <a:lstStyle/>
          <a:p>
            <a:r>
              <a:rPr lang="en-US" sz="5400" b="1" dirty="0">
                <a:latin typeface="Palatino Linotype" panose="02040502050505030304" pitchFamily="18" charset="0"/>
              </a:rPr>
              <a:t>Introduction</a:t>
            </a:r>
          </a:p>
        </p:txBody>
      </p:sp>
      <p:sp>
        <p:nvSpPr>
          <p:cNvPr id="27" name="Cloud 26">
            <a:extLst>
              <a:ext uri="{FF2B5EF4-FFF2-40B4-BE49-F238E27FC236}">
                <a16:creationId xmlns:a16="http://schemas.microsoft.com/office/drawing/2014/main" id="{8A797788-3652-C1D7-823B-B404BF6A1EDA}"/>
              </a:ext>
            </a:extLst>
          </p:cNvPr>
          <p:cNvSpPr/>
          <p:nvPr/>
        </p:nvSpPr>
        <p:spPr>
          <a:xfrm>
            <a:off x="19447110" y="1112622"/>
            <a:ext cx="5831141" cy="2760183"/>
          </a:xfrm>
          <a:prstGeom prst="cloud">
            <a:avLst/>
          </a:prstGeom>
          <a:solidFill>
            <a:srgbClr val="6852C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Annotated poster template with instructions!</a:t>
            </a:r>
          </a:p>
        </p:txBody>
      </p:sp>
      <p:grpSp>
        <p:nvGrpSpPr>
          <p:cNvPr id="39" name="Group 38">
            <a:extLst>
              <a:ext uri="{FF2B5EF4-FFF2-40B4-BE49-F238E27FC236}">
                <a16:creationId xmlns:a16="http://schemas.microsoft.com/office/drawing/2014/main" id="{F486931A-75D5-3E9D-EF09-53ABBEE608D5}"/>
              </a:ext>
            </a:extLst>
          </p:cNvPr>
          <p:cNvGrpSpPr/>
          <p:nvPr/>
        </p:nvGrpSpPr>
        <p:grpSpPr>
          <a:xfrm>
            <a:off x="5470905" y="6354305"/>
            <a:ext cx="8019458" cy="3851778"/>
            <a:chOff x="5470905" y="6354305"/>
            <a:chExt cx="8019458" cy="3851778"/>
          </a:xfrm>
        </p:grpSpPr>
        <p:cxnSp>
          <p:nvCxnSpPr>
            <p:cNvPr id="36" name="Straight Arrow Connector 35">
              <a:extLst>
                <a:ext uri="{FF2B5EF4-FFF2-40B4-BE49-F238E27FC236}">
                  <a16:creationId xmlns:a16="http://schemas.microsoft.com/office/drawing/2014/main" id="{3181A54F-6797-0E0E-43E1-8FD0BA663575}"/>
                </a:ext>
              </a:extLst>
            </p:cNvPr>
            <p:cNvCxnSpPr>
              <a:cxnSpLocks/>
            </p:cNvCxnSpPr>
            <p:nvPr/>
          </p:nvCxnSpPr>
          <p:spPr>
            <a:xfrm flipV="1">
              <a:off x="12057681" y="6354305"/>
              <a:ext cx="1117051" cy="150333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4" name="Cloud 33">
              <a:extLst>
                <a:ext uri="{FF2B5EF4-FFF2-40B4-BE49-F238E27FC236}">
                  <a16:creationId xmlns:a16="http://schemas.microsoft.com/office/drawing/2014/main" id="{6ADA7345-0E29-C79B-ECC1-9359F31D42BC}"/>
                </a:ext>
              </a:extLst>
            </p:cNvPr>
            <p:cNvSpPr/>
            <p:nvPr/>
          </p:nvSpPr>
          <p:spPr>
            <a:xfrm>
              <a:off x="5470905" y="7748111"/>
              <a:ext cx="8019458" cy="2457972"/>
            </a:xfrm>
            <a:prstGeom prst="cloud">
              <a:avLst/>
            </a:prstGeom>
            <a:solidFill>
              <a:srgbClr val="6852C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Drag the orange lines around to indicate when you met Cathy/Omar </a:t>
              </a:r>
            </a:p>
          </p:txBody>
        </p:sp>
      </p:grpSp>
      <p:sp>
        <p:nvSpPr>
          <p:cNvPr id="41" name="Cloud 40">
            <a:extLst>
              <a:ext uri="{FF2B5EF4-FFF2-40B4-BE49-F238E27FC236}">
                <a16:creationId xmlns:a16="http://schemas.microsoft.com/office/drawing/2014/main" id="{B5C4F7C9-80A3-6764-BEAB-4816D349FA60}"/>
              </a:ext>
            </a:extLst>
          </p:cNvPr>
          <p:cNvSpPr/>
          <p:nvPr/>
        </p:nvSpPr>
        <p:spPr>
          <a:xfrm>
            <a:off x="461173" y="17840190"/>
            <a:ext cx="7038978" cy="2912868"/>
          </a:xfrm>
          <a:prstGeom prst="cloud">
            <a:avLst/>
          </a:prstGeom>
          <a:solidFill>
            <a:srgbClr val="4A37A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The next slide is a blank template you can fill in</a:t>
            </a:r>
          </a:p>
        </p:txBody>
      </p:sp>
      <p:grpSp>
        <p:nvGrpSpPr>
          <p:cNvPr id="48" name="Group 47">
            <a:extLst>
              <a:ext uri="{FF2B5EF4-FFF2-40B4-BE49-F238E27FC236}">
                <a16:creationId xmlns:a16="http://schemas.microsoft.com/office/drawing/2014/main" id="{FA169B3E-6D15-C4B1-DB47-C39565BA181F}"/>
              </a:ext>
            </a:extLst>
          </p:cNvPr>
          <p:cNvGrpSpPr/>
          <p:nvPr/>
        </p:nvGrpSpPr>
        <p:grpSpPr>
          <a:xfrm>
            <a:off x="13002831" y="17194005"/>
            <a:ext cx="9831123" cy="3451449"/>
            <a:chOff x="13002831" y="17194005"/>
            <a:chExt cx="9831123" cy="3451449"/>
          </a:xfrm>
        </p:grpSpPr>
        <p:cxnSp>
          <p:nvCxnSpPr>
            <p:cNvPr id="43" name="Straight Arrow Connector 42">
              <a:extLst>
                <a:ext uri="{FF2B5EF4-FFF2-40B4-BE49-F238E27FC236}">
                  <a16:creationId xmlns:a16="http://schemas.microsoft.com/office/drawing/2014/main" id="{AFB60FBE-7CB5-76D9-5E27-7F5F347A519A}"/>
                </a:ext>
              </a:extLst>
            </p:cNvPr>
            <p:cNvCxnSpPr>
              <a:cxnSpLocks/>
            </p:cNvCxnSpPr>
            <p:nvPr/>
          </p:nvCxnSpPr>
          <p:spPr>
            <a:xfrm flipH="1" flipV="1">
              <a:off x="13002831" y="17962536"/>
              <a:ext cx="1395196" cy="30905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9C1E78AF-C71A-E3D0-F3D9-AF104679BC6D}"/>
                </a:ext>
              </a:extLst>
            </p:cNvPr>
            <p:cNvCxnSpPr>
              <a:cxnSpLocks/>
            </p:cNvCxnSpPr>
            <p:nvPr/>
          </p:nvCxnSpPr>
          <p:spPr>
            <a:xfrm flipV="1">
              <a:off x="21845523" y="17387802"/>
              <a:ext cx="988431" cy="57473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2" name="Cloud 41">
              <a:extLst>
                <a:ext uri="{FF2B5EF4-FFF2-40B4-BE49-F238E27FC236}">
                  <a16:creationId xmlns:a16="http://schemas.microsoft.com/office/drawing/2014/main" id="{9F04B08A-EFC2-7876-B64A-0FA4E9732635}"/>
                </a:ext>
              </a:extLst>
            </p:cNvPr>
            <p:cNvSpPr/>
            <p:nvPr/>
          </p:nvSpPr>
          <p:spPr>
            <a:xfrm>
              <a:off x="13503866" y="17194005"/>
              <a:ext cx="8748421" cy="3451449"/>
            </a:xfrm>
            <a:prstGeom prst="cloud">
              <a:avLst/>
            </a:prstGeom>
            <a:solidFill>
              <a:srgbClr val="6852C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Feel free to move these boundaries around based on how much space you use for each section</a:t>
              </a:r>
            </a:p>
          </p:txBody>
        </p:sp>
      </p:grpSp>
      <p:sp>
        <p:nvSpPr>
          <p:cNvPr id="49" name="Cloud 48">
            <a:extLst>
              <a:ext uri="{FF2B5EF4-FFF2-40B4-BE49-F238E27FC236}">
                <a16:creationId xmlns:a16="http://schemas.microsoft.com/office/drawing/2014/main" id="{030F10CD-0BD9-04D4-0DA3-7EF53872D24C}"/>
              </a:ext>
            </a:extLst>
          </p:cNvPr>
          <p:cNvSpPr/>
          <p:nvPr/>
        </p:nvSpPr>
        <p:spPr>
          <a:xfrm>
            <a:off x="13639986" y="13231779"/>
            <a:ext cx="8239247" cy="3455469"/>
          </a:xfrm>
          <a:prstGeom prst="cloud">
            <a:avLst/>
          </a:prstGeom>
          <a:solidFill>
            <a:srgbClr val="4A37A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The text and picture placeholders are just suggestions – feel free to customize and </a:t>
            </a:r>
            <a:r>
              <a:rPr lang="en-US" sz="3600" b="1" dirty="0">
                <a:solidFill>
                  <a:schemeClr val="bg1"/>
                </a:solidFill>
              </a:rPr>
              <a:t>have fun</a:t>
            </a:r>
            <a:r>
              <a:rPr lang="en-US" sz="3600" dirty="0">
                <a:solidFill>
                  <a:schemeClr val="bg1"/>
                </a:solidFill>
              </a:rPr>
              <a:t>!</a:t>
            </a:r>
          </a:p>
        </p:txBody>
      </p:sp>
      <p:grpSp>
        <p:nvGrpSpPr>
          <p:cNvPr id="50" name="Group 49">
            <a:extLst>
              <a:ext uri="{FF2B5EF4-FFF2-40B4-BE49-F238E27FC236}">
                <a16:creationId xmlns:a16="http://schemas.microsoft.com/office/drawing/2014/main" id="{F5DAFFCC-637A-3470-B242-844CC3853B36}"/>
              </a:ext>
            </a:extLst>
          </p:cNvPr>
          <p:cNvGrpSpPr/>
          <p:nvPr/>
        </p:nvGrpSpPr>
        <p:grpSpPr>
          <a:xfrm>
            <a:off x="19401933" y="7061871"/>
            <a:ext cx="11227666" cy="2895072"/>
            <a:chOff x="2010371" y="7496992"/>
            <a:chExt cx="11227666" cy="2895072"/>
          </a:xfrm>
        </p:grpSpPr>
        <p:cxnSp>
          <p:nvCxnSpPr>
            <p:cNvPr id="51" name="Straight Arrow Connector 50">
              <a:extLst>
                <a:ext uri="{FF2B5EF4-FFF2-40B4-BE49-F238E27FC236}">
                  <a16:creationId xmlns:a16="http://schemas.microsoft.com/office/drawing/2014/main" id="{C52117D3-9796-18DA-7BDB-68D0224F18A2}"/>
                </a:ext>
              </a:extLst>
            </p:cNvPr>
            <p:cNvCxnSpPr>
              <a:cxnSpLocks/>
            </p:cNvCxnSpPr>
            <p:nvPr/>
          </p:nvCxnSpPr>
          <p:spPr>
            <a:xfrm flipH="1" flipV="1">
              <a:off x="2010371" y="8696037"/>
              <a:ext cx="3720199" cy="26154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2" name="Cloud 51">
              <a:extLst>
                <a:ext uri="{FF2B5EF4-FFF2-40B4-BE49-F238E27FC236}">
                  <a16:creationId xmlns:a16="http://schemas.microsoft.com/office/drawing/2014/main" id="{C266834F-FA8B-0BBA-EEFF-63CC3CBDD946}"/>
                </a:ext>
              </a:extLst>
            </p:cNvPr>
            <p:cNvSpPr/>
            <p:nvPr/>
          </p:nvSpPr>
          <p:spPr>
            <a:xfrm>
              <a:off x="5470905" y="7496992"/>
              <a:ext cx="7767132" cy="2895072"/>
            </a:xfrm>
            <a:prstGeom prst="cloud">
              <a:avLst/>
            </a:prstGeom>
            <a:solidFill>
              <a:srgbClr val="4A37A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Use these to mark special milestones in your life or relationship with Cathy/Omar</a:t>
              </a:r>
            </a:p>
          </p:txBody>
        </p:sp>
      </p:grpSp>
      <p:sp>
        <p:nvSpPr>
          <p:cNvPr id="29" name="Cloud 28">
            <a:extLst>
              <a:ext uri="{FF2B5EF4-FFF2-40B4-BE49-F238E27FC236}">
                <a16:creationId xmlns:a16="http://schemas.microsoft.com/office/drawing/2014/main" id="{E289BAA4-5B61-96A6-77B1-7A5BADEE7983}"/>
              </a:ext>
            </a:extLst>
          </p:cNvPr>
          <p:cNvSpPr/>
          <p:nvPr/>
        </p:nvSpPr>
        <p:spPr>
          <a:xfrm>
            <a:off x="26955251" y="16459077"/>
            <a:ext cx="6097305" cy="2912868"/>
          </a:xfrm>
          <a:prstGeom prst="cloud">
            <a:avLst/>
          </a:prstGeom>
          <a:solidFill>
            <a:srgbClr val="4A37A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dirty="0">
                <a:solidFill>
                  <a:schemeClr val="bg1"/>
                </a:solidFill>
              </a:rPr>
              <a:t>Tip: use ChatGPT/Gemini to turn your ideas into cartoons</a:t>
            </a:r>
          </a:p>
        </p:txBody>
      </p:sp>
      <p:sp>
        <p:nvSpPr>
          <p:cNvPr id="83" name="Text Placeholder 50">
            <a:extLst>
              <a:ext uri="{FF2B5EF4-FFF2-40B4-BE49-F238E27FC236}">
                <a16:creationId xmlns:a16="http://schemas.microsoft.com/office/drawing/2014/main" id="{F0E2A447-F47E-A0C3-B712-B525B21A25E6}"/>
              </a:ext>
            </a:extLst>
          </p:cNvPr>
          <p:cNvSpPr txBox="1">
            <a:spLocks/>
          </p:cNvSpPr>
          <p:nvPr/>
        </p:nvSpPr>
        <p:spPr>
          <a:xfrm>
            <a:off x="15557987" y="7857641"/>
            <a:ext cx="4675859" cy="1245706"/>
          </a:xfrm>
          <a:prstGeom prst="rect">
            <a:avLst/>
          </a:prstGeom>
        </p:spPr>
        <p:txBody>
          <a:bodyPr vert="horz" lIns="91440" tIns="45720" rIns="91440" bIns="45720" rtlCol="0">
            <a:normAutofit/>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pPr lvl="0"/>
            <a:r>
              <a:rPr lang="en-US" dirty="0"/>
              <a:t>[Year] – [What happened that year]</a:t>
            </a:r>
          </a:p>
        </p:txBody>
      </p:sp>
      <p:pic>
        <p:nvPicPr>
          <p:cNvPr id="2" name="Picture 2">
            <a:extLst>
              <a:ext uri="{FF2B5EF4-FFF2-40B4-BE49-F238E27FC236}">
                <a16:creationId xmlns:a16="http://schemas.microsoft.com/office/drawing/2014/main" id="{A8679439-2248-B6F4-6A4B-7B8B5DE6E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1846" y="2110196"/>
            <a:ext cx="33020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02815-6E35-EF29-978F-0F79878C7CBC}"/>
            </a:ext>
          </a:extLst>
        </p:cNvPr>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815760AF-BB4F-D78D-1AC6-0FC8E2C343F1}"/>
              </a:ext>
            </a:extLst>
          </p:cNvPr>
          <p:cNvSpPr>
            <a:spLocks noGrp="1"/>
          </p:cNvSpPr>
          <p:nvPr>
            <p:ph type="pic" sz="quarter" idx="10"/>
          </p:nvPr>
        </p:nvSpPr>
        <p:spPr/>
        <p:txBody>
          <a:bodyPr/>
          <a:lstStyle/>
          <a:p>
            <a:endParaRPr lang="en-US"/>
          </a:p>
        </p:txBody>
      </p:sp>
      <p:sp>
        <p:nvSpPr>
          <p:cNvPr id="50" name="Picture Placeholder 49">
            <a:extLst>
              <a:ext uri="{FF2B5EF4-FFF2-40B4-BE49-F238E27FC236}">
                <a16:creationId xmlns:a16="http://schemas.microsoft.com/office/drawing/2014/main" id="{C817C87D-48AD-5659-8020-D18D59BB6BED}"/>
              </a:ext>
            </a:extLst>
          </p:cNvPr>
          <p:cNvSpPr>
            <a:spLocks noGrp="1"/>
          </p:cNvSpPr>
          <p:nvPr>
            <p:ph type="pic" sz="quarter" idx="11"/>
          </p:nvPr>
        </p:nvSpPr>
        <p:spPr/>
        <p:txBody>
          <a:bodyPr/>
          <a:lstStyle/>
          <a:p>
            <a:endParaRPr lang="en-US"/>
          </a:p>
        </p:txBody>
      </p:sp>
      <p:sp>
        <p:nvSpPr>
          <p:cNvPr id="48" name="Text Placeholder 47">
            <a:extLst>
              <a:ext uri="{FF2B5EF4-FFF2-40B4-BE49-F238E27FC236}">
                <a16:creationId xmlns:a16="http://schemas.microsoft.com/office/drawing/2014/main" id="{75024E6F-931A-8C6F-B0BA-BA0C71EA1595}"/>
              </a:ext>
            </a:extLst>
          </p:cNvPr>
          <p:cNvSpPr>
            <a:spLocks noGrp="1"/>
          </p:cNvSpPr>
          <p:nvPr>
            <p:ph type="body" sz="half" idx="2"/>
          </p:nvPr>
        </p:nvSpPr>
        <p:spPr/>
        <p:txBody>
          <a:bodyPr/>
          <a:lstStyle/>
          <a:p>
            <a:endParaRPr lang="en-US"/>
          </a:p>
        </p:txBody>
      </p:sp>
      <p:sp>
        <p:nvSpPr>
          <p:cNvPr id="51" name="Text Placeholder 50">
            <a:extLst>
              <a:ext uri="{FF2B5EF4-FFF2-40B4-BE49-F238E27FC236}">
                <a16:creationId xmlns:a16="http://schemas.microsoft.com/office/drawing/2014/main" id="{F1329C3F-D05D-6D5F-2C8E-E61CBD6CB3BA}"/>
              </a:ext>
            </a:extLst>
          </p:cNvPr>
          <p:cNvSpPr>
            <a:spLocks noGrp="1"/>
          </p:cNvSpPr>
          <p:nvPr>
            <p:ph type="body" sz="half" idx="12"/>
          </p:nvPr>
        </p:nvSpPr>
        <p:spPr/>
        <p:txBody>
          <a:bodyPr/>
          <a:lstStyle/>
          <a:p>
            <a:endParaRPr lang="en-US"/>
          </a:p>
        </p:txBody>
      </p:sp>
      <p:sp>
        <p:nvSpPr>
          <p:cNvPr id="52" name="Text Placeholder 51">
            <a:extLst>
              <a:ext uri="{FF2B5EF4-FFF2-40B4-BE49-F238E27FC236}">
                <a16:creationId xmlns:a16="http://schemas.microsoft.com/office/drawing/2014/main" id="{93F01C49-A428-34E7-C6D3-91356AEFF70D}"/>
              </a:ext>
            </a:extLst>
          </p:cNvPr>
          <p:cNvSpPr>
            <a:spLocks noGrp="1"/>
          </p:cNvSpPr>
          <p:nvPr>
            <p:ph type="body" sz="half" idx="13"/>
          </p:nvPr>
        </p:nvSpPr>
        <p:spPr/>
        <p:txBody>
          <a:bodyPr/>
          <a:lstStyle/>
          <a:p>
            <a:endParaRPr lang="en-US"/>
          </a:p>
        </p:txBody>
      </p:sp>
      <p:sp>
        <p:nvSpPr>
          <p:cNvPr id="53" name="Text Placeholder 52">
            <a:extLst>
              <a:ext uri="{FF2B5EF4-FFF2-40B4-BE49-F238E27FC236}">
                <a16:creationId xmlns:a16="http://schemas.microsoft.com/office/drawing/2014/main" id="{66787E4A-3CC7-835E-A9B4-E44FB62EFB9F}"/>
              </a:ext>
            </a:extLst>
          </p:cNvPr>
          <p:cNvSpPr>
            <a:spLocks noGrp="1"/>
          </p:cNvSpPr>
          <p:nvPr>
            <p:ph type="body" sz="half" idx="14"/>
          </p:nvPr>
        </p:nvSpPr>
        <p:spPr/>
        <p:txBody>
          <a:bodyPr>
            <a:normAutofit lnSpcReduction="10000"/>
          </a:bodyPr>
          <a:lstStyle/>
          <a:p>
            <a:endParaRPr lang="en-US"/>
          </a:p>
        </p:txBody>
      </p:sp>
      <p:sp>
        <p:nvSpPr>
          <p:cNvPr id="54" name="Text Placeholder 53">
            <a:extLst>
              <a:ext uri="{FF2B5EF4-FFF2-40B4-BE49-F238E27FC236}">
                <a16:creationId xmlns:a16="http://schemas.microsoft.com/office/drawing/2014/main" id="{7659078C-66B1-2D52-4E28-D2F73B20986E}"/>
              </a:ext>
            </a:extLst>
          </p:cNvPr>
          <p:cNvSpPr>
            <a:spLocks noGrp="1"/>
          </p:cNvSpPr>
          <p:nvPr>
            <p:ph type="body" sz="half" idx="15"/>
          </p:nvPr>
        </p:nvSpPr>
        <p:spPr/>
        <p:txBody>
          <a:bodyPr/>
          <a:lstStyle/>
          <a:p>
            <a:endParaRPr lang="en-US"/>
          </a:p>
        </p:txBody>
      </p:sp>
      <p:sp>
        <p:nvSpPr>
          <p:cNvPr id="55" name="Text Placeholder 54">
            <a:extLst>
              <a:ext uri="{FF2B5EF4-FFF2-40B4-BE49-F238E27FC236}">
                <a16:creationId xmlns:a16="http://schemas.microsoft.com/office/drawing/2014/main" id="{B19A9C1F-BD21-6040-D889-ECF12865B368}"/>
              </a:ext>
            </a:extLst>
          </p:cNvPr>
          <p:cNvSpPr>
            <a:spLocks noGrp="1"/>
          </p:cNvSpPr>
          <p:nvPr>
            <p:ph type="body" sz="half" idx="16"/>
          </p:nvPr>
        </p:nvSpPr>
        <p:spPr/>
        <p:txBody>
          <a:bodyPr/>
          <a:lstStyle/>
          <a:p>
            <a:endParaRPr lang="en-US"/>
          </a:p>
        </p:txBody>
      </p:sp>
      <p:sp>
        <p:nvSpPr>
          <p:cNvPr id="56" name="Text Placeholder 55">
            <a:extLst>
              <a:ext uri="{FF2B5EF4-FFF2-40B4-BE49-F238E27FC236}">
                <a16:creationId xmlns:a16="http://schemas.microsoft.com/office/drawing/2014/main" id="{8865104B-AE5A-340D-1783-F8591DBC0BDA}"/>
              </a:ext>
            </a:extLst>
          </p:cNvPr>
          <p:cNvSpPr>
            <a:spLocks noGrp="1"/>
          </p:cNvSpPr>
          <p:nvPr>
            <p:ph type="body" sz="half" idx="17"/>
          </p:nvPr>
        </p:nvSpPr>
        <p:spPr/>
        <p:txBody>
          <a:bodyPr/>
          <a:lstStyle/>
          <a:p>
            <a:endParaRPr lang="en-US"/>
          </a:p>
        </p:txBody>
      </p:sp>
      <p:sp>
        <p:nvSpPr>
          <p:cNvPr id="57" name="Text Placeholder 56">
            <a:extLst>
              <a:ext uri="{FF2B5EF4-FFF2-40B4-BE49-F238E27FC236}">
                <a16:creationId xmlns:a16="http://schemas.microsoft.com/office/drawing/2014/main" id="{DC33FE9A-33FC-4826-1A60-9B237F238510}"/>
              </a:ext>
            </a:extLst>
          </p:cNvPr>
          <p:cNvSpPr>
            <a:spLocks noGrp="1"/>
          </p:cNvSpPr>
          <p:nvPr>
            <p:ph type="body" sz="half" idx="18"/>
          </p:nvPr>
        </p:nvSpPr>
        <p:spPr/>
        <p:txBody>
          <a:bodyPr/>
          <a:lstStyle/>
          <a:p>
            <a:endParaRPr lang="en-US"/>
          </a:p>
        </p:txBody>
      </p:sp>
      <p:sp>
        <p:nvSpPr>
          <p:cNvPr id="58" name="Text Placeholder 57">
            <a:extLst>
              <a:ext uri="{FF2B5EF4-FFF2-40B4-BE49-F238E27FC236}">
                <a16:creationId xmlns:a16="http://schemas.microsoft.com/office/drawing/2014/main" id="{48FA0792-B9C1-B085-DE82-3460F37B03DF}"/>
              </a:ext>
            </a:extLst>
          </p:cNvPr>
          <p:cNvSpPr>
            <a:spLocks noGrp="1"/>
          </p:cNvSpPr>
          <p:nvPr>
            <p:ph type="body" sz="half" idx="19"/>
          </p:nvPr>
        </p:nvSpPr>
        <p:spPr/>
        <p:txBody>
          <a:bodyPr/>
          <a:lstStyle/>
          <a:p>
            <a:endParaRPr lang="en-US"/>
          </a:p>
        </p:txBody>
      </p:sp>
      <p:sp>
        <p:nvSpPr>
          <p:cNvPr id="59" name="Text Placeholder 58">
            <a:extLst>
              <a:ext uri="{FF2B5EF4-FFF2-40B4-BE49-F238E27FC236}">
                <a16:creationId xmlns:a16="http://schemas.microsoft.com/office/drawing/2014/main" id="{18760748-F9A6-5042-7866-BB342CDE888F}"/>
              </a:ext>
            </a:extLst>
          </p:cNvPr>
          <p:cNvSpPr>
            <a:spLocks noGrp="1"/>
          </p:cNvSpPr>
          <p:nvPr>
            <p:ph type="body" sz="half" idx="20"/>
          </p:nvPr>
        </p:nvSpPr>
        <p:spPr/>
        <p:txBody>
          <a:bodyPr/>
          <a:lstStyle/>
          <a:p>
            <a:endParaRPr lang="en-US"/>
          </a:p>
        </p:txBody>
      </p:sp>
      <p:sp>
        <p:nvSpPr>
          <p:cNvPr id="60" name="Text Placeholder 59">
            <a:extLst>
              <a:ext uri="{FF2B5EF4-FFF2-40B4-BE49-F238E27FC236}">
                <a16:creationId xmlns:a16="http://schemas.microsoft.com/office/drawing/2014/main" id="{E1A28989-8FC0-2439-D74C-0CB068E6A8F7}"/>
              </a:ext>
            </a:extLst>
          </p:cNvPr>
          <p:cNvSpPr>
            <a:spLocks noGrp="1"/>
          </p:cNvSpPr>
          <p:nvPr>
            <p:ph type="body" sz="half" idx="21"/>
          </p:nvPr>
        </p:nvSpPr>
        <p:spPr/>
        <p:txBody>
          <a:bodyPr/>
          <a:lstStyle/>
          <a:p>
            <a:endParaRPr lang="en-US"/>
          </a:p>
        </p:txBody>
      </p:sp>
      <p:sp>
        <p:nvSpPr>
          <p:cNvPr id="61" name="Picture Placeholder 60">
            <a:extLst>
              <a:ext uri="{FF2B5EF4-FFF2-40B4-BE49-F238E27FC236}">
                <a16:creationId xmlns:a16="http://schemas.microsoft.com/office/drawing/2014/main" id="{EAB676B6-5387-35C6-2D7B-AD3E6A5CD0A6}"/>
              </a:ext>
            </a:extLst>
          </p:cNvPr>
          <p:cNvSpPr>
            <a:spLocks noGrp="1"/>
          </p:cNvSpPr>
          <p:nvPr>
            <p:ph type="pic" sz="quarter" idx="22"/>
          </p:nvPr>
        </p:nvSpPr>
        <p:spPr/>
        <p:txBody>
          <a:bodyPr/>
          <a:lstStyle/>
          <a:p>
            <a:endParaRPr lang="en-US"/>
          </a:p>
        </p:txBody>
      </p:sp>
      <p:sp>
        <p:nvSpPr>
          <p:cNvPr id="62" name="Picture Placeholder 61">
            <a:extLst>
              <a:ext uri="{FF2B5EF4-FFF2-40B4-BE49-F238E27FC236}">
                <a16:creationId xmlns:a16="http://schemas.microsoft.com/office/drawing/2014/main" id="{0AE43AE2-6F3D-FF7E-8DFC-537916560148}"/>
              </a:ext>
            </a:extLst>
          </p:cNvPr>
          <p:cNvSpPr>
            <a:spLocks noGrp="1"/>
          </p:cNvSpPr>
          <p:nvPr>
            <p:ph type="pic" sz="quarter" idx="23"/>
          </p:nvPr>
        </p:nvSpPr>
        <p:spPr/>
        <p:txBody>
          <a:bodyPr/>
          <a:lstStyle/>
          <a:p>
            <a:endParaRPr lang="en-US"/>
          </a:p>
        </p:txBody>
      </p:sp>
      <p:sp>
        <p:nvSpPr>
          <p:cNvPr id="63" name="Picture Placeholder 62">
            <a:extLst>
              <a:ext uri="{FF2B5EF4-FFF2-40B4-BE49-F238E27FC236}">
                <a16:creationId xmlns:a16="http://schemas.microsoft.com/office/drawing/2014/main" id="{214B8F10-CD47-5518-45E3-08CFAEC68269}"/>
              </a:ext>
            </a:extLst>
          </p:cNvPr>
          <p:cNvSpPr>
            <a:spLocks noGrp="1"/>
          </p:cNvSpPr>
          <p:nvPr>
            <p:ph type="pic" sz="quarter" idx="24"/>
          </p:nvPr>
        </p:nvSpPr>
        <p:spPr/>
        <p:txBody>
          <a:bodyPr/>
          <a:lstStyle/>
          <a:p>
            <a:endParaRPr lang="en-US"/>
          </a:p>
        </p:txBody>
      </p:sp>
      <p:cxnSp>
        <p:nvCxnSpPr>
          <p:cNvPr id="19" name="Straight Connector 18">
            <a:extLst>
              <a:ext uri="{FF2B5EF4-FFF2-40B4-BE49-F238E27FC236}">
                <a16:creationId xmlns:a16="http://schemas.microsoft.com/office/drawing/2014/main" id="{C7AE53CF-382D-FAF7-AF05-5762D05A65F7}"/>
              </a:ext>
            </a:extLst>
          </p:cNvPr>
          <p:cNvCxnSpPr>
            <a:cxnSpLocks/>
          </p:cNvCxnSpPr>
          <p:nvPr/>
        </p:nvCxnSpPr>
        <p:spPr>
          <a:xfrm>
            <a:off x="6909436" y="6179209"/>
            <a:ext cx="9717059" cy="0"/>
          </a:xfrm>
          <a:prstGeom prst="line">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76D4BC-0FE2-C973-5C56-8945C91B5DBC}"/>
              </a:ext>
            </a:extLst>
          </p:cNvPr>
          <p:cNvCxnSpPr>
            <a:cxnSpLocks/>
          </p:cNvCxnSpPr>
          <p:nvPr/>
        </p:nvCxnSpPr>
        <p:spPr>
          <a:xfrm flipV="1">
            <a:off x="16597171" y="5438309"/>
            <a:ext cx="446306" cy="743430"/>
          </a:xfrm>
          <a:prstGeom prst="line">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6310EA6-E92C-E29A-B9A1-85CC017FDB30}"/>
              </a:ext>
            </a:extLst>
          </p:cNvPr>
          <p:cNvSpPr txBox="1"/>
          <p:nvPr/>
        </p:nvSpPr>
        <p:spPr>
          <a:xfrm>
            <a:off x="5070441" y="5769883"/>
            <a:ext cx="1553439" cy="769441"/>
          </a:xfrm>
          <a:prstGeom prst="rect">
            <a:avLst/>
          </a:prstGeom>
          <a:noFill/>
        </p:spPr>
        <p:txBody>
          <a:bodyPr wrap="none" rtlCol="0">
            <a:spAutoFit/>
          </a:bodyPr>
          <a:lstStyle/>
          <a:p>
            <a:pPr algn="r"/>
            <a:r>
              <a:rPr lang="en-US" sz="4400" b="1" dirty="0">
                <a:latin typeface="Palatino Linotype" panose="02040502050505030304" pitchFamily="18" charset="0"/>
              </a:rPr>
              <a:t>[You]</a:t>
            </a:r>
          </a:p>
        </p:txBody>
      </p:sp>
      <p:grpSp>
        <p:nvGrpSpPr>
          <p:cNvPr id="22" name="Group 21">
            <a:extLst>
              <a:ext uri="{FF2B5EF4-FFF2-40B4-BE49-F238E27FC236}">
                <a16:creationId xmlns:a16="http://schemas.microsoft.com/office/drawing/2014/main" id="{5AC02625-A2F7-CA1D-9915-EC7DBB12529A}"/>
              </a:ext>
            </a:extLst>
          </p:cNvPr>
          <p:cNvGrpSpPr/>
          <p:nvPr/>
        </p:nvGrpSpPr>
        <p:grpSpPr>
          <a:xfrm flipV="1">
            <a:off x="15313837" y="6999890"/>
            <a:ext cx="1744613" cy="817237"/>
            <a:chOff x="15330491" y="5139027"/>
            <a:chExt cx="1744613" cy="817237"/>
          </a:xfrm>
        </p:grpSpPr>
        <p:cxnSp>
          <p:nvCxnSpPr>
            <p:cNvPr id="23" name="Straight Connector 22">
              <a:extLst>
                <a:ext uri="{FF2B5EF4-FFF2-40B4-BE49-F238E27FC236}">
                  <a16:creationId xmlns:a16="http://schemas.microsoft.com/office/drawing/2014/main" id="{4834B77E-DFA4-B180-63C6-4EFD16275B68}"/>
                </a:ext>
              </a:extLst>
            </p:cNvPr>
            <p:cNvCxnSpPr>
              <a:cxnSpLocks/>
            </p:cNvCxnSpPr>
            <p:nvPr userDrawn="1"/>
          </p:nvCxnSpPr>
          <p:spPr>
            <a:xfrm flipV="1">
              <a:off x="15330491" y="5139027"/>
              <a:ext cx="229591" cy="817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68AAC4-A1FB-F5C7-5673-14DF50D596E5}"/>
                </a:ext>
              </a:extLst>
            </p:cNvPr>
            <p:cNvCxnSpPr>
              <a:cxnSpLocks/>
            </p:cNvCxnSpPr>
            <p:nvPr userDrawn="1"/>
          </p:nvCxnSpPr>
          <p:spPr>
            <a:xfrm>
              <a:off x="15545403" y="5150741"/>
              <a:ext cx="1529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62066DE2-62E2-1434-F493-914EA3B8D9C8}"/>
              </a:ext>
            </a:extLst>
          </p:cNvPr>
          <p:cNvCxnSpPr>
            <a:cxnSpLocks/>
          </p:cNvCxnSpPr>
          <p:nvPr/>
        </p:nvCxnSpPr>
        <p:spPr>
          <a:xfrm>
            <a:off x="12788135" y="9318900"/>
            <a:ext cx="0" cy="10930850"/>
          </a:xfrm>
          <a:prstGeom prst="line">
            <a:avLst/>
          </a:prstGeom>
          <a:ln w="76200">
            <a:gradFill>
              <a:gsLst>
                <a:gs pos="0">
                  <a:schemeClr val="accent1">
                    <a:lumMod val="5000"/>
                    <a:lumOff val="95000"/>
                  </a:schemeClr>
                </a:gs>
                <a:gs pos="74000">
                  <a:srgbClr val="FFE59C">
                    <a:alpha val="38431"/>
                  </a:srgbClr>
                </a:gs>
                <a:gs pos="83000">
                  <a:srgbClr val="FFE59C">
                    <a:alpha val="68627"/>
                  </a:srgb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D46D84-BC2A-38A8-CBDE-B168E589CA1B}"/>
              </a:ext>
            </a:extLst>
          </p:cNvPr>
          <p:cNvCxnSpPr>
            <a:cxnSpLocks/>
          </p:cNvCxnSpPr>
          <p:nvPr/>
        </p:nvCxnSpPr>
        <p:spPr>
          <a:xfrm flipH="1">
            <a:off x="22947487" y="9273460"/>
            <a:ext cx="13849" cy="10966442"/>
          </a:xfrm>
          <a:prstGeom prst="line">
            <a:avLst/>
          </a:prstGeom>
          <a:ln w="76200">
            <a:gradFill>
              <a:gsLst>
                <a:gs pos="0">
                  <a:schemeClr val="accent1"/>
                </a:gs>
                <a:gs pos="48000">
                  <a:schemeClr val="accent1">
                    <a:lumMod val="60000"/>
                    <a:lumOff val="40000"/>
                  </a:schemeClr>
                </a:gs>
                <a:gs pos="76000">
                  <a:schemeClr val="accent1">
                    <a:lumMod val="20000"/>
                    <a:lumOff val="8000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A0D980E-2189-2127-683C-DF62D444A860}"/>
              </a:ext>
            </a:extLst>
          </p:cNvPr>
          <p:cNvSpPr txBox="1"/>
          <p:nvPr/>
        </p:nvSpPr>
        <p:spPr>
          <a:xfrm>
            <a:off x="25775834" y="1091630"/>
            <a:ext cx="6186309" cy="923330"/>
          </a:xfrm>
          <a:prstGeom prst="rect">
            <a:avLst/>
          </a:prstGeom>
          <a:noFill/>
        </p:spPr>
        <p:txBody>
          <a:bodyPr wrap="none" rtlCol="0">
            <a:spAutoFit/>
          </a:bodyPr>
          <a:lstStyle/>
          <a:p>
            <a:r>
              <a:rPr lang="en-US" sz="5400" b="1" dirty="0">
                <a:latin typeface="Palatino Linotype" panose="02040502050505030304" pitchFamily="18" charset="0"/>
              </a:rPr>
              <a:t>Meet the Author(s)</a:t>
            </a:r>
          </a:p>
        </p:txBody>
      </p:sp>
      <p:sp>
        <p:nvSpPr>
          <p:cNvPr id="30" name="TextBox 29">
            <a:extLst>
              <a:ext uri="{FF2B5EF4-FFF2-40B4-BE49-F238E27FC236}">
                <a16:creationId xmlns:a16="http://schemas.microsoft.com/office/drawing/2014/main" id="{E9E32C91-B37B-EEEB-3CF8-4E1B7E9E7E5D}"/>
              </a:ext>
            </a:extLst>
          </p:cNvPr>
          <p:cNvSpPr txBox="1"/>
          <p:nvPr/>
        </p:nvSpPr>
        <p:spPr>
          <a:xfrm>
            <a:off x="24096983" y="9877017"/>
            <a:ext cx="9656018" cy="923330"/>
          </a:xfrm>
          <a:prstGeom prst="rect">
            <a:avLst/>
          </a:prstGeom>
          <a:noFill/>
        </p:spPr>
        <p:txBody>
          <a:bodyPr wrap="square" rtlCol="0">
            <a:spAutoFit/>
          </a:bodyPr>
          <a:lstStyle/>
          <a:p>
            <a:r>
              <a:rPr lang="en-US" sz="5400" b="1" dirty="0">
                <a:latin typeface="Palatino Linotype" panose="02040502050505030304" pitchFamily="18" charset="0"/>
              </a:rPr>
              <a:t>Results</a:t>
            </a:r>
          </a:p>
        </p:txBody>
      </p:sp>
      <p:sp>
        <p:nvSpPr>
          <p:cNvPr id="31" name="TextBox 30">
            <a:extLst>
              <a:ext uri="{FF2B5EF4-FFF2-40B4-BE49-F238E27FC236}">
                <a16:creationId xmlns:a16="http://schemas.microsoft.com/office/drawing/2014/main" id="{4A93845E-3205-505C-FB23-F891EA248841}"/>
              </a:ext>
            </a:extLst>
          </p:cNvPr>
          <p:cNvSpPr txBox="1"/>
          <p:nvPr/>
        </p:nvSpPr>
        <p:spPr>
          <a:xfrm>
            <a:off x="13754133" y="9877634"/>
            <a:ext cx="8297333" cy="923330"/>
          </a:xfrm>
          <a:prstGeom prst="rect">
            <a:avLst/>
          </a:prstGeom>
          <a:noFill/>
        </p:spPr>
        <p:txBody>
          <a:bodyPr wrap="square" rtlCol="0">
            <a:spAutoFit/>
          </a:bodyPr>
          <a:lstStyle/>
          <a:p>
            <a:r>
              <a:rPr lang="en-US" sz="5400" b="1" dirty="0">
                <a:latin typeface="Palatino Linotype" panose="02040502050505030304" pitchFamily="18" charset="0"/>
              </a:rPr>
              <a:t>Methods</a:t>
            </a:r>
          </a:p>
        </p:txBody>
      </p:sp>
      <p:sp>
        <p:nvSpPr>
          <p:cNvPr id="32" name="TextBox 31">
            <a:extLst>
              <a:ext uri="{FF2B5EF4-FFF2-40B4-BE49-F238E27FC236}">
                <a16:creationId xmlns:a16="http://schemas.microsoft.com/office/drawing/2014/main" id="{2675600A-15BB-5AD1-B7B9-12D24256EA0F}"/>
              </a:ext>
            </a:extLst>
          </p:cNvPr>
          <p:cNvSpPr txBox="1"/>
          <p:nvPr/>
        </p:nvSpPr>
        <p:spPr>
          <a:xfrm>
            <a:off x="1582085" y="9908978"/>
            <a:ext cx="8297333" cy="923330"/>
          </a:xfrm>
          <a:prstGeom prst="rect">
            <a:avLst/>
          </a:prstGeom>
          <a:noFill/>
        </p:spPr>
        <p:txBody>
          <a:bodyPr wrap="square" rtlCol="0">
            <a:spAutoFit/>
          </a:bodyPr>
          <a:lstStyle/>
          <a:p>
            <a:r>
              <a:rPr lang="en-US" sz="5400" b="1" dirty="0">
                <a:latin typeface="Palatino Linotype" panose="02040502050505030304" pitchFamily="18" charset="0"/>
              </a:rPr>
              <a:t>Introduction</a:t>
            </a:r>
          </a:p>
        </p:txBody>
      </p:sp>
      <p:sp>
        <p:nvSpPr>
          <p:cNvPr id="65" name="Text Placeholder 50">
            <a:extLst>
              <a:ext uri="{FF2B5EF4-FFF2-40B4-BE49-F238E27FC236}">
                <a16:creationId xmlns:a16="http://schemas.microsoft.com/office/drawing/2014/main" id="{2A4B1B26-0046-8FCC-A7CE-D0CD3D523A39}"/>
              </a:ext>
            </a:extLst>
          </p:cNvPr>
          <p:cNvSpPr txBox="1">
            <a:spLocks/>
          </p:cNvSpPr>
          <p:nvPr/>
        </p:nvSpPr>
        <p:spPr>
          <a:xfrm>
            <a:off x="15557987" y="7857641"/>
            <a:ext cx="4675859" cy="1245706"/>
          </a:xfrm>
          <a:prstGeom prst="rect">
            <a:avLst/>
          </a:prstGeom>
        </p:spPr>
        <p:txBody>
          <a:bodyPr vert="horz" lIns="91440" tIns="45720" rIns="91440" bIns="45720" rtlCol="0">
            <a:normAutofit/>
          </a:bodyPr>
          <a:lstStyle>
            <a:lvl1pPr marL="0" indent="0" algn="l" defTabSz="2809037" rtl="0" eaLnBrk="1" latinLnBrk="0" hangingPunct="1">
              <a:lnSpc>
                <a:spcPct val="100000"/>
              </a:lnSpc>
              <a:spcBef>
                <a:spcPts val="0"/>
              </a:spcBef>
              <a:buFont typeface="Arial" panose="020B0604020202020204" pitchFamily="34" charset="0"/>
              <a:buNone/>
              <a:defRPr sz="3200" b="1" kern="1200">
                <a:solidFill>
                  <a:schemeClr val="tx1"/>
                </a:solidFill>
                <a:latin typeface="+mn-lt"/>
                <a:ea typeface="+mn-ea"/>
                <a:cs typeface="+mn-cs"/>
              </a:defRPr>
            </a:lvl1pPr>
            <a:lvl2pPr marL="1404518" indent="0" algn="l" defTabSz="2809037" rtl="0" eaLnBrk="1" latinLnBrk="0" hangingPunct="1">
              <a:lnSpc>
                <a:spcPct val="90000"/>
              </a:lnSpc>
              <a:spcBef>
                <a:spcPts val="1536"/>
              </a:spcBef>
              <a:buFont typeface="Arial" panose="020B0604020202020204" pitchFamily="34" charset="0"/>
              <a:buNone/>
              <a:defRPr sz="4301" kern="1200">
                <a:solidFill>
                  <a:schemeClr val="tx1"/>
                </a:solidFill>
                <a:latin typeface="+mn-lt"/>
                <a:ea typeface="+mn-ea"/>
                <a:cs typeface="+mn-cs"/>
              </a:defRPr>
            </a:lvl2pPr>
            <a:lvl3pPr marL="2809037" indent="0" algn="l" defTabSz="2809037" rtl="0" eaLnBrk="1" latinLnBrk="0" hangingPunct="1">
              <a:lnSpc>
                <a:spcPct val="90000"/>
              </a:lnSpc>
              <a:spcBef>
                <a:spcPts val="1536"/>
              </a:spcBef>
              <a:buFont typeface="Arial" panose="020B0604020202020204" pitchFamily="34" charset="0"/>
              <a:buNone/>
              <a:defRPr sz="3686" kern="1200">
                <a:solidFill>
                  <a:schemeClr val="tx1"/>
                </a:solidFill>
                <a:latin typeface="+mn-lt"/>
                <a:ea typeface="+mn-ea"/>
                <a:cs typeface="+mn-cs"/>
              </a:defRPr>
            </a:lvl3pPr>
            <a:lvl4pPr marL="4213555"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4pPr>
            <a:lvl5pPr marL="5618074"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5pPr>
            <a:lvl6pPr marL="7022592"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6pPr>
            <a:lvl7pPr marL="8427110"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7pPr>
            <a:lvl8pPr marL="9831629"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8pPr>
            <a:lvl9pPr marL="11236147" indent="0" algn="l" defTabSz="2809037" rtl="0" eaLnBrk="1" latinLnBrk="0" hangingPunct="1">
              <a:lnSpc>
                <a:spcPct val="90000"/>
              </a:lnSpc>
              <a:spcBef>
                <a:spcPts val="1536"/>
              </a:spcBef>
              <a:buFont typeface="Arial" panose="020B0604020202020204" pitchFamily="34" charset="0"/>
              <a:buNone/>
              <a:defRPr sz="3072" kern="1200">
                <a:solidFill>
                  <a:schemeClr val="tx1"/>
                </a:solidFill>
                <a:latin typeface="+mn-lt"/>
                <a:ea typeface="+mn-ea"/>
                <a:cs typeface="+mn-cs"/>
              </a:defRPr>
            </a:lvl9pPr>
          </a:lstStyle>
          <a:p>
            <a:pPr lvl="0"/>
            <a:r>
              <a:rPr lang="en-US" dirty="0"/>
              <a:t>[Year] – [What happened that year]</a:t>
            </a:r>
          </a:p>
        </p:txBody>
      </p:sp>
    </p:spTree>
    <p:extLst>
      <p:ext uri="{BB962C8B-B14F-4D97-AF65-F5344CB8AC3E}">
        <p14:creationId xmlns:p14="http://schemas.microsoft.com/office/powerpoint/2010/main" val="384550663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F9AB68"/>
      </a:accent1>
      <a:accent2>
        <a:srgbClr val="FFE59C"/>
      </a:accent2>
      <a:accent3>
        <a:srgbClr val="F8B2AB"/>
      </a:accent3>
      <a:accent4>
        <a:srgbClr val="F5A9CA"/>
      </a:accent4>
      <a:accent5>
        <a:srgbClr val="C8C8C8"/>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7971</TotalTime>
  <Words>717</Words>
  <Application>Microsoft Macintosh PowerPoint</Application>
  <PresentationFormat>Custom</PresentationFormat>
  <Paragraphs>79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Copperplate</vt:lpstr>
      <vt:lpstr>Palatino Linotype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Kathrynn Phillippe</dc:creator>
  <cp:lastModifiedBy>Cathy Wu</cp:lastModifiedBy>
  <cp:revision>70</cp:revision>
  <cp:lastPrinted>2026-07-01T02:47:01Z</cp:lastPrinted>
  <dcterms:created xsi:type="dcterms:W3CDTF">2022-12-14T16:33:07Z</dcterms:created>
  <dcterms:modified xsi:type="dcterms:W3CDTF">2026-07-02T11:51:16Z</dcterms:modified>
</cp:coreProperties>
</file>